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3E7D-2EC2-4C40-845C-0F74438FD07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D05C6-54C1-405B-BB08-015A84F74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ИРА\масленица\Maslenitsa_kart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641b_31bd20f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cf50216cb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64386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hirokaja_maslenica_0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aslenica_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8c7becdad9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14_1_______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40328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25d5_f0f00b7f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Maslenica-v-restorane-Metla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214290"/>
            <a:ext cx="692948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7_12636412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73101803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7d00968bf377deff2fee740be2a8f9a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52"/>
            <a:ext cx="7929618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ASUS</cp:lastModifiedBy>
  <cp:revision>10</cp:revision>
  <dcterms:created xsi:type="dcterms:W3CDTF">2013-03-11T15:50:03Z</dcterms:created>
  <dcterms:modified xsi:type="dcterms:W3CDTF">2019-02-28T22:24:29Z</dcterms:modified>
</cp:coreProperties>
</file>