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D91A-A228-4C46-8A1F-5B9EA984EC55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F5-7502-431D-884E-65D028C4A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D91A-A228-4C46-8A1F-5B9EA984EC55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F5-7502-431D-884E-65D028C4A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D91A-A228-4C46-8A1F-5B9EA984EC55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F5-7502-431D-884E-65D028C4A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D91A-A228-4C46-8A1F-5B9EA984EC55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F5-7502-431D-884E-65D028C4A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D91A-A228-4C46-8A1F-5B9EA984EC55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F5-7502-431D-884E-65D028C4A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D91A-A228-4C46-8A1F-5B9EA984EC55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F5-7502-431D-884E-65D028C4A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D91A-A228-4C46-8A1F-5B9EA984EC55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F5-7502-431D-884E-65D028C4A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D91A-A228-4C46-8A1F-5B9EA984EC55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F5-7502-431D-884E-65D028C4A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D91A-A228-4C46-8A1F-5B9EA984EC55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F5-7502-431D-884E-65D028C4A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D91A-A228-4C46-8A1F-5B9EA984EC55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F5-7502-431D-884E-65D028C4A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D91A-A228-4C46-8A1F-5B9EA984EC55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2EF5-7502-431D-884E-65D028C4A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CD91A-A228-4C46-8A1F-5B9EA984EC55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B2EF5-7502-431D-884E-65D028C4AB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listichubwebsites.com/gdelgado/wp-content/uploads/sites/2/2014/12/meadow-51741_12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prezentacii.info/wp-content/uploads/2015/11/VZHQD6PIvYzoJEMQ/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2.gorod.lv/images/news_item_in_cifs/pic/178518/big/0.jpg?v=147135058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8279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3-tub-ru.yandex.net/i?id=5af92874a0595616be6145d90c711257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2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overgraph.ru/images/1449416_cvety-s-babochkam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953531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wwalls.ru/download.php?file=201210/1920x1080/wwalls.ru-390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oneyes.ru/img/picture/Apr/30/f79a8553f3d0c49c56bb737da41b1125/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0830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3.okidoker.com/c/1/0/5/5057/4062582/8425341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474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playing-field.ru/img/2015/051914/233538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39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latin typeface="Georgia" pitchFamily="18" charset="0"/>
              </a:rPr>
              <a:t>КТО НЕ ЖИВЕТ НА ЛУГУ?</a:t>
            </a:r>
          </a:p>
        </p:txBody>
      </p:sp>
      <p:pic>
        <p:nvPicPr>
          <p:cNvPr id="16388" name="Picture 4" descr="be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75655">
            <a:off x="381000" y="12192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grasshop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77011">
            <a:off x="3352800" y="4800600"/>
            <a:ext cx="23622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lizard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06680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ani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07486">
            <a:off x="6248400" y="4419600"/>
            <a:ext cx="24384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Goat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53376">
            <a:off x="457200" y="3429000"/>
            <a:ext cx="236220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Cow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87073">
            <a:off x="6477000" y="1371600"/>
            <a:ext cx="2286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Паук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7000" y="2514600"/>
            <a:ext cx="16287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Стрекоза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4400" y="3048000"/>
            <a:ext cx="24145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5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http://i.artfile.ru/1920x1200_510374_%5Bwww.ArtFile.ru%5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rezentacii.info/wp-content/uploads/2015/11/6lZ5lNUP4n0a2ppW/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87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prezentacii.info/wp-content/uploads/2015/11/6lZ5lNUP4n0a2ppW/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rezentacii.info/wp-content/uploads/2015/11/6lZ5lNUP4n0a2ppW/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rezentacii.info/wp-content/uploads/2015/11/6lZ5lNUP4n0a2ppW/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rezentacii.info/wp-content/uploads/2015/11/6lZ5lNUP4n0a2ppW/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nfo-farm.ru/img/009117-bedc74abae017812d0b06693e7fdb64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1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4000" i="1" smtClean="0">
                <a:latin typeface="Georgia" pitchFamily="18" charset="0"/>
              </a:rPr>
              <a:t>НАЙДИ ЛИШНИЕ РАСТЕНИЯ</a:t>
            </a:r>
          </a:p>
        </p:txBody>
      </p:sp>
      <p:pic>
        <p:nvPicPr>
          <p:cNvPr id="13316" name="Picture 4" descr="Ромашка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Image3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219200"/>
            <a:ext cx="213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BEREZ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95387">
            <a:off x="3044825" y="3965575"/>
            <a:ext cx="213995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oduvanchik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744716">
            <a:off x="5684838" y="4032250"/>
            <a:ext cx="25590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rukkili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01064">
            <a:off x="3429000" y="14478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Кувшинка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79545">
            <a:off x="444500" y="4344988"/>
            <a:ext cx="22987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ЛИШНИЕ РАСТЕНИЯ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КТО НЕ ЖИВЕТ НА ЛУГУ?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Валера</dc:creator>
  <cp:lastModifiedBy>ASUS</cp:lastModifiedBy>
  <cp:revision>7</cp:revision>
  <dcterms:created xsi:type="dcterms:W3CDTF">2017-01-24T07:42:10Z</dcterms:created>
  <dcterms:modified xsi:type="dcterms:W3CDTF">2019-02-28T22:24:12Z</dcterms:modified>
</cp:coreProperties>
</file>