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67" r:id="rId4"/>
    <p:sldId id="268" r:id="rId5"/>
    <p:sldId id="269" r:id="rId6"/>
    <p:sldId id="270" r:id="rId7"/>
    <p:sldId id="264" r:id="rId8"/>
    <p:sldId id="265" r:id="rId9"/>
    <p:sldId id="257" r:id="rId10"/>
    <p:sldId id="258" r:id="rId11"/>
    <p:sldId id="266" r:id="rId12"/>
    <p:sldId id="259" r:id="rId13"/>
    <p:sldId id="260" r:id="rId14"/>
    <p:sldId id="261" r:id="rId15"/>
    <p:sldId id="262" r:id="rId16"/>
    <p:sldId id="263" r:id="rId17"/>
    <p:sldId id="274" r:id="rId18"/>
    <p:sldId id="271" r:id="rId19"/>
    <p:sldId id="272" r:id="rId20"/>
    <p:sldId id="276" r:id="rId21"/>
    <p:sldId id="273" r:id="rId22"/>
    <p:sldId id="275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0A57-4114-4EA7-BE50-7482D767BC1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91F-10AA-40DA-BA81-BAC17184A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0A57-4114-4EA7-BE50-7482D767BC1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91F-10AA-40DA-BA81-BAC17184A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0A57-4114-4EA7-BE50-7482D767BC1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91F-10AA-40DA-BA81-BAC17184A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0A57-4114-4EA7-BE50-7482D767BC1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91F-10AA-40DA-BA81-BAC17184A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0A57-4114-4EA7-BE50-7482D767BC1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91F-10AA-40DA-BA81-BAC17184A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0A57-4114-4EA7-BE50-7482D767BC1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91F-10AA-40DA-BA81-BAC17184A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0A57-4114-4EA7-BE50-7482D767BC1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91F-10AA-40DA-BA81-BAC17184A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0A57-4114-4EA7-BE50-7482D767BC1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91F-10AA-40DA-BA81-BAC17184A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0A57-4114-4EA7-BE50-7482D767BC1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91F-10AA-40DA-BA81-BAC17184A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0A57-4114-4EA7-BE50-7482D767BC1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91F-10AA-40DA-BA81-BAC17184A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0A57-4114-4EA7-BE50-7482D767BC1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591F-10AA-40DA-BA81-BAC17184A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70A57-4114-4EA7-BE50-7482D767BC1F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7591F-10AA-40DA-BA81-BAC17184A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032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-ded-moroz-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28609194979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_docs_image_39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_tronnyiy_zal_chishan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765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sidenz_von_Vaeterchen_Fros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otchina-deda-moroz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f13697786ad7fa4d66dd9871f2ee2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ра\AppData\Local\Temp\look.com.ua-188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970349837065917_skanirovanie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3123823_teddy_bear_by_elenadudina-d4avw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3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14356"/>
            <a:ext cx="6715172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stola.ru-859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0"/>
            <a:ext cx="52864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8499838-615689-wallpaper-new-years-otkrytki-sssr-ab5144_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e8f732ed50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546" y="0"/>
            <a:ext cx="40132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1_8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Валера</dc:creator>
  <cp:lastModifiedBy>ASUS</cp:lastModifiedBy>
  <cp:revision>18</cp:revision>
  <dcterms:created xsi:type="dcterms:W3CDTF">2013-11-03T07:06:30Z</dcterms:created>
  <dcterms:modified xsi:type="dcterms:W3CDTF">2019-02-28T22:23:55Z</dcterms:modified>
</cp:coreProperties>
</file>