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1" r:id="rId3"/>
    <p:sldId id="257" r:id="rId4"/>
    <p:sldId id="258" r:id="rId5"/>
    <p:sldId id="275" r:id="rId6"/>
    <p:sldId id="276" r:id="rId7"/>
    <p:sldId id="278" r:id="rId8"/>
    <p:sldId id="27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CF1CC-F135-4081-B347-97330B1702C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A1DB9-8831-4A75-AE5B-A3F27C7301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500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 89 «Огонек»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Волжского Волгоградской области»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(МДОУ д/с № 89)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5143536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Дидактическая мультимедийная презентация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«Путешествие в космос»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       Разработал: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воспитатель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 </a:t>
            </a:r>
            <a:r>
              <a:rPr lang="ru-RU" sz="2000" dirty="0" smtClean="0">
                <a:solidFill>
                  <a:schemeClr val="bg1"/>
                </a:solidFill>
              </a:rPr>
              <a:t>квалификационной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категории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Залесская</a:t>
            </a:r>
            <a:r>
              <a:rPr lang="ru-RU" sz="2000" dirty="0" smtClean="0">
                <a:solidFill>
                  <a:schemeClr val="bg1"/>
                </a:solidFill>
              </a:rPr>
              <a:t> Ирина Юрьевна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upload.wikimedia.org/wikipedia/commons/5/58/Russian_space_suit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45659308_space_equipment4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gidro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zn_13397906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2645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0"/>
            <a:ext cx="8001056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856212_11ac71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072229" cy="68580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SCO4148,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9aee_60fa13ec_X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9" y="0"/>
            <a:ext cx="7286676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57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071702"/>
          </a:xfrm>
        </p:spPr>
        <p:txBody>
          <a:bodyPr>
            <a:noAutofit/>
          </a:bodyPr>
          <a:lstStyle/>
          <a:p>
            <a:r>
              <a:rPr lang="ru-RU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КОСМОС</a:t>
            </a:r>
            <a:endParaRPr lang="ru-RU" sz="1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0"/>
            <a:ext cx="821537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81179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oncolon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520838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ИРА\космос\1289650218_1949366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lar-System-Montag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uche-de-la-carot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39637156-1322968-1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sa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3-002-Naz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keta_Samara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28</Words>
  <Application>Microsoft Office PowerPoint</Application>
  <PresentationFormat>Экран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Муниципальное дошкольное образовательное учреждение  «Детский сад № 89 «Огонек» г. Волжского Волгоградской области» (МДОУ д/с № 89) </vt:lpstr>
      <vt:lpstr>КОСМОС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Валера</dc:creator>
  <cp:lastModifiedBy>ASUS</cp:lastModifiedBy>
  <cp:revision>22</cp:revision>
  <dcterms:created xsi:type="dcterms:W3CDTF">2013-03-20T11:56:07Z</dcterms:created>
  <dcterms:modified xsi:type="dcterms:W3CDTF">2019-02-28T22:23:34Z</dcterms:modified>
</cp:coreProperties>
</file>