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9" r:id="rId2"/>
    <p:sldId id="281" r:id="rId3"/>
    <p:sldId id="283" r:id="rId4"/>
    <p:sldId id="284" r:id="rId5"/>
    <p:sldId id="285" r:id="rId6"/>
    <p:sldId id="286" r:id="rId7"/>
    <p:sldId id="303" r:id="rId8"/>
    <p:sldId id="287" r:id="rId9"/>
    <p:sldId id="288" r:id="rId10"/>
    <p:sldId id="289" r:id="rId11"/>
    <p:sldId id="318" r:id="rId12"/>
    <p:sldId id="304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B3D3EA"/>
    <a:srgbClr val="B9C739"/>
    <a:srgbClr val="78ADCD"/>
    <a:srgbClr val="99CC00"/>
    <a:srgbClr val="CCFF33"/>
    <a:srgbClr val="35759D"/>
    <a:srgbClr val="35B19D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5" autoAdjust="0"/>
    <p:restoredTop sz="95596" autoAdjust="0"/>
  </p:normalViewPr>
  <p:slideViewPr>
    <p:cSldViewPr>
      <p:cViewPr>
        <p:scale>
          <a:sx n="100" d="100"/>
          <a:sy n="100" d="100"/>
        </p:scale>
        <p:origin x="-134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338FC-9585-4FF8-9530-6BB3F652F505}" type="doc">
      <dgm:prSet loTypeId="urn:microsoft.com/office/officeart/2005/8/layout/radial4" loCatId="relationship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DB86F05-04E3-499C-97C7-B3B79939E42D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</a:rPr>
            <a:t>Сомнения                            в собственной состоятельности (профессиональной, личностной) </a:t>
          </a:r>
          <a:endParaRPr lang="ru-RU" sz="2000" dirty="0">
            <a:ln>
              <a:solidFill>
                <a:srgbClr val="000000"/>
              </a:solidFill>
            </a:ln>
            <a:solidFill>
              <a:srgbClr val="000000"/>
            </a:solidFill>
          </a:endParaRPr>
        </a:p>
      </dgm:t>
    </dgm:pt>
    <dgm:pt modelId="{EAD31C44-A600-4B58-8724-388AF175A1DD}" type="parTrans" cxnId="{BE407413-0936-47EF-AFF3-A0B912770C4B}">
      <dgm:prSet/>
      <dgm:spPr/>
      <dgm:t>
        <a:bodyPr/>
        <a:lstStyle/>
        <a:p>
          <a:endParaRPr lang="ru-RU"/>
        </a:p>
      </dgm:t>
    </dgm:pt>
    <dgm:pt modelId="{98A41E32-CCDB-4749-A671-89D3F10AA7E3}" type="sibTrans" cxnId="{BE407413-0936-47EF-AFF3-A0B912770C4B}">
      <dgm:prSet/>
      <dgm:spPr/>
      <dgm:t>
        <a:bodyPr/>
        <a:lstStyle/>
        <a:p>
          <a:endParaRPr lang="ru-RU"/>
        </a:p>
      </dgm:t>
    </dgm:pt>
    <dgm:pt modelId="{208A193B-2604-4BE6-A40B-C61D69ADEA8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</a:rPr>
            <a:t>Ожидание высокого уровня профессионализма от начинающих педагогов</a:t>
          </a:r>
        </a:p>
      </dgm:t>
    </dgm:pt>
    <dgm:pt modelId="{7E4A4C4B-3F09-40FE-B5A4-F98C5EB2C216}" type="parTrans" cxnId="{AF5FD340-1321-460B-9F8E-FD94933C9930}">
      <dgm:prSet/>
      <dgm:spPr/>
      <dgm:t>
        <a:bodyPr/>
        <a:lstStyle/>
        <a:p>
          <a:endParaRPr lang="ru-RU"/>
        </a:p>
      </dgm:t>
    </dgm:pt>
    <dgm:pt modelId="{7C8E872E-AB42-4A2D-8C4C-8265852DF53E}" type="sibTrans" cxnId="{AF5FD340-1321-460B-9F8E-FD94933C9930}">
      <dgm:prSet/>
      <dgm:spPr/>
      <dgm:t>
        <a:bodyPr/>
        <a:lstStyle/>
        <a:p>
          <a:endParaRPr lang="ru-RU"/>
        </a:p>
      </dgm:t>
    </dgm:pt>
    <dgm:pt modelId="{CC01F5A0-5C2C-41CA-B6BE-C8A5537A978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</a:rPr>
            <a:t>Короткие сроки адаптации в новых условиях профессиональной деятельности</a:t>
          </a:r>
          <a:endParaRPr lang="ru-RU" sz="2000" b="0" dirty="0">
            <a:ln>
              <a:solidFill>
                <a:schemeClr val="tx1"/>
              </a:solidFill>
            </a:ln>
            <a:solidFill>
              <a:srgbClr val="000000"/>
            </a:solidFill>
          </a:endParaRPr>
        </a:p>
      </dgm:t>
    </dgm:pt>
    <dgm:pt modelId="{E058AD60-54CA-4AFC-8422-A05D24071DC3}" type="parTrans" cxnId="{A4E1DD72-84D7-4E0F-A59B-20D4EE270B40}">
      <dgm:prSet/>
      <dgm:spPr/>
      <dgm:t>
        <a:bodyPr/>
        <a:lstStyle/>
        <a:p>
          <a:endParaRPr lang="ru-RU"/>
        </a:p>
      </dgm:t>
    </dgm:pt>
    <dgm:pt modelId="{AC7E4105-84B0-4E38-8B9F-04063BF675F5}" type="sibTrans" cxnId="{A4E1DD72-84D7-4E0F-A59B-20D4EE270B40}">
      <dgm:prSet/>
      <dgm:spPr/>
      <dgm:t>
        <a:bodyPr/>
        <a:lstStyle/>
        <a:p>
          <a:endParaRPr lang="ru-RU"/>
        </a:p>
      </dgm:t>
    </dgm:pt>
    <dgm:pt modelId="{6811323D-9E8C-4FFA-84B0-75001BE9614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</a:rPr>
            <a:t>Завышенная                        или заниженная самооценка</a:t>
          </a:r>
          <a:endParaRPr lang="ru-RU" sz="2000" dirty="0">
            <a:ln>
              <a:solidFill>
                <a:schemeClr val="tx1"/>
              </a:solidFill>
            </a:ln>
            <a:solidFill>
              <a:srgbClr val="000000"/>
            </a:solidFill>
          </a:endParaRPr>
        </a:p>
      </dgm:t>
    </dgm:pt>
    <dgm:pt modelId="{CB86F827-B737-4659-8291-ADB073A91ED4}" type="parTrans" cxnId="{64787AD4-E8AD-4F44-8178-8C2205173032}">
      <dgm:prSet/>
      <dgm:spPr/>
      <dgm:t>
        <a:bodyPr/>
        <a:lstStyle/>
        <a:p>
          <a:endParaRPr lang="ru-RU"/>
        </a:p>
      </dgm:t>
    </dgm:pt>
    <dgm:pt modelId="{64654DBC-7A86-47EB-91E3-404CE5DA03F8}" type="sibTrans" cxnId="{64787AD4-E8AD-4F44-8178-8C2205173032}">
      <dgm:prSet/>
      <dgm:spPr/>
      <dgm:t>
        <a:bodyPr/>
        <a:lstStyle/>
        <a:p>
          <a:endParaRPr lang="ru-RU"/>
        </a:p>
      </dgm:t>
    </dgm:pt>
    <dgm:pt modelId="{F1CE4FEC-15CA-492B-9015-EB2A76347136}">
      <dgm:prSet/>
      <dgm:spPr/>
      <dgm:t>
        <a:bodyPr/>
        <a:lstStyle/>
        <a:p>
          <a:endParaRPr lang="ru-RU"/>
        </a:p>
      </dgm:t>
    </dgm:pt>
    <dgm:pt modelId="{6076E612-A086-4FFA-A8D5-A644120FE900}" type="parTrans" cxnId="{AD9D9C8C-F475-4D45-A784-C34B9CEBFABC}">
      <dgm:prSet/>
      <dgm:spPr/>
      <dgm:t>
        <a:bodyPr/>
        <a:lstStyle/>
        <a:p>
          <a:endParaRPr lang="ru-RU"/>
        </a:p>
      </dgm:t>
    </dgm:pt>
    <dgm:pt modelId="{6AC003A9-3D4D-46A4-8AC7-49261E19AA15}" type="sibTrans" cxnId="{AD9D9C8C-F475-4D45-A784-C34B9CEBFABC}">
      <dgm:prSet/>
      <dgm:spPr/>
      <dgm:t>
        <a:bodyPr/>
        <a:lstStyle/>
        <a:p>
          <a:endParaRPr lang="ru-RU"/>
        </a:p>
      </dgm:t>
    </dgm:pt>
    <dgm:pt modelId="{392515D8-2A15-4215-ABFC-5C3635309EB9}">
      <dgm:prSet/>
      <dgm:spPr/>
      <dgm:t>
        <a:bodyPr/>
        <a:lstStyle/>
        <a:p>
          <a:endParaRPr lang="ru-RU"/>
        </a:p>
      </dgm:t>
    </dgm:pt>
    <dgm:pt modelId="{ADE2F2C2-05EE-43BF-9736-3F3D0505E86A}" type="parTrans" cxnId="{A628AF92-BC13-492C-80C1-172A7D351165}">
      <dgm:prSet/>
      <dgm:spPr/>
      <dgm:t>
        <a:bodyPr/>
        <a:lstStyle/>
        <a:p>
          <a:endParaRPr lang="ru-RU"/>
        </a:p>
      </dgm:t>
    </dgm:pt>
    <dgm:pt modelId="{171CFA3A-53DE-448E-BBF4-B98B3BD8A7A7}" type="sibTrans" cxnId="{A628AF92-BC13-492C-80C1-172A7D351165}">
      <dgm:prSet/>
      <dgm:spPr/>
      <dgm:t>
        <a:bodyPr/>
        <a:lstStyle/>
        <a:p>
          <a:endParaRPr lang="ru-RU"/>
        </a:p>
      </dgm:t>
    </dgm:pt>
    <dgm:pt modelId="{8887E982-C0BD-4FF7-9291-94BC7541DC5F}" type="pres">
      <dgm:prSet presAssocID="{534338FC-9585-4FF8-9530-6BB3F652F5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B03B9-FD1F-4C04-8F97-53E4136BE859}" type="pres">
      <dgm:prSet presAssocID="{7DB86F05-04E3-499C-97C7-B3B79939E42D}" presName="centerShape" presStyleLbl="node0" presStyleIdx="0" presStyleCnt="1" custScaleX="204038" custScaleY="122060" custLinFactNeighborX="1421" custLinFactNeighborY="-2392"/>
      <dgm:spPr/>
      <dgm:t>
        <a:bodyPr/>
        <a:lstStyle/>
        <a:p>
          <a:endParaRPr lang="ru-RU"/>
        </a:p>
      </dgm:t>
    </dgm:pt>
    <dgm:pt modelId="{B3110B5E-9482-4F79-BE1A-1EC7CF655A70}" type="pres">
      <dgm:prSet presAssocID="{7E4A4C4B-3F09-40FE-B5A4-F98C5EB2C216}" presName="parTrans" presStyleLbl="bgSibTrans2D1" presStyleIdx="0" presStyleCnt="3" custLinFactNeighborX="6872" custLinFactNeighborY="5055"/>
      <dgm:spPr/>
      <dgm:t>
        <a:bodyPr/>
        <a:lstStyle/>
        <a:p>
          <a:endParaRPr lang="ru-RU"/>
        </a:p>
      </dgm:t>
    </dgm:pt>
    <dgm:pt modelId="{CBEC893C-44DB-46D4-9E41-7C8E90300AA4}" type="pres">
      <dgm:prSet presAssocID="{208A193B-2604-4BE6-A40B-C61D69ADEA80}" presName="node" presStyleLbl="node1" presStyleIdx="0" presStyleCnt="3" custScaleX="149056" custRadScaleRad="140474" custRadScaleInc="-15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1C8E5-A58F-4635-8AC2-7A140DFEDD4B}" type="pres">
      <dgm:prSet presAssocID="{E058AD60-54CA-4AFC-8422-A05D24071DC3}" presName="parTrans" presStyleLbl="bgSibTrans2D1" presStyleIdx="1" presStyleCnt="3" custLinFactNeighborX="-1520" custLinFactNeighborY="14477"/>
      <dgm:spPr/>
      <dgm:t>
        <a:bodyPr/>
        <a:lstStyle/>
        <a:p>
          <a:endParaRPr lang="ru-RU"/>
        </a:p>
      </dgm:t>
    </dgm:pt>
    <dgm:pt modelId="{B192C1CB-AF1B-4EBC-89FD-8F6AA3987559}" type="pres">
      <dgm:prSet presAssocID="{CC01F5A0-5C2C-41CA-B6BE-C8A5537A9784}" presName="node" presStyleLbl="node1" presStyleIdx="1" presStyleCnt="3" custScaleX="164931" custRadScaleRad="98318" custRadScaleInc="2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2A3D3-14AC-47D3-B4B3-00BDE9EA1783}" type="pres">
      <dgm:prSet presAssocID="{CB86F827-B737-4659-8291-ADB073A91ED4}" presName="parTrans" presStyleLbl="bgSibTrans2D1" presStyleIdx="2" presStyleCnt="3" custLinFactNeighborX="-9695" custLinFactNeighborY="5623"/>
      <dgm:spPr/>
      <dgm:t>
        <a:bodyPr/>
        <a:lstStyle/>
        <a:p>
          <a:endParaRPr lang="ru-RU"/>
        </a:p>
      </dgm:t>
    </dgm:pt>
    <dgm:pt modelId="{281A4CBC-EBFD-4C3B-9EE1-7781CACF943D}" type="pres">
      <dgm:prSet presAssocID="{6811323D-9E8C-4FFA-84B0-75001BE96149}" presName="node" presStyleLbl="node1" presStyleIdx="2" presStyleCnt="3" custScaleX="140682" custRadScaleRad="140963" custRadScaleInc="1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407413-0936-47EF-AFF3-A0B912770C4B}" srcId="{534338FC-9585-4FF8-9530-6BB3F652F505}" destId="{7DB86F05-04E3-499C-97C7-B3B79939E42D}" srcOrd="0" destOrd="0" parTransId="{EAD31C44-A600-4B58-8724-388AF175A1DD}" sibTransId="{98A41E32-CCDB-4749-A671-89D3F10AA7E3}"/>
    <dgm:cxn modelId="{FA32F392-60D1-4AAA-89BA-6E1DA2CA21C0}" type="presOf" srcId="{6811323D-9E8C-4FFA-84B0-75001BE96149}" destId="{281A4CBC-EBFD-4C3B-9EE1-7781CACF943D}" srcOrd="0" destOrd="0" presId="urn:microsoft.com/office/officeart/2005/8/layout/radial4"/>
    <dgm:cxn modelId="{9CE18585-FB92-4A84-89AF-1B3F0C164F36}" type="presOf" srcId="{208A193B-2604-4BE6-A40B-C61D69ADEA80}" destId="{CBEC893C-44DB-46D4-9E41-7C8E90300AA4}" srcOrd="0" destOrd="0" presId="urn:microsoft.com/office/officeart/2005/8/layout/radial4"/>
    <dgm:cxn modelId="{9DFFDB27-602E-4610-A6F9-2A091FCAC06D}" type="presOf" srcId="{E058AD60-54CA-4AFC-8422-A05D24071DC3}" destId="{6001C8E5-A58F-4635-8AC2-7A140DFEDD4B}" srcOrd="0" destOrd="0" presId="urn:microsoft.com/office/officeart/2005/8/layout/radial4"/>
    <dgm:cxn modelId="{A4E1DD72-84D7-4E0F-A59B-20D4EE270B40}" srcId="{7DB86F05-04E3-499C-97C7-B3B79939E42D}" destId="{CC01F5A0-5C2C-41CA-B6BE-C8A5537A9784}" srcOrd="1" destOrd="0" parTransId="{E058AD60-54CA-4AFC-8422-A05D24071DC3}" sibTransId="{AC7E4105-84B0-4E38-8B9F-04063BF675F5}"/>
    <dgm:cxn modelId="{64787AD4-E8AD-4F44-8178-8C2205173032}" srcId="{7DB86F05-04E3-499C-97C7-B3B79939E42D}" destId="{6811323D-9E8C-4FFA-84B0-75001BE96149}" srcOrd="2" destOrd="0" parTransId="{CB86F827-B737-4659-8291-ADB073A91ED4}" sibTransId="{64654DBC-7A86-47EB-91E3-404CE5DA03F8}"/>
    <dgm:cxn modelId="{3CCDAC69-16F4-40C1-B5B7-1E8CC694EBC0}" type="presOf" srcId="{7DB86F05-04E3-499C-97C7-B3B79939E42D}" destId="{1A5B03B9-FD1F-4C04-8F97-53E4136BE859}" srcOrd="0" destOrd="0" presId="urn:microsoft.com/office/officeart/2005/8/layout/radial4"/>
    <dgm:cxn modelId="{A628AF92-BC13-492C-80C1-172A7D351165}" srcId="{534338FC-9585-4FF8-9530-6BB3F652F505}" destId="{392515D8-2A15-4215-ABFC-5C3635309EB9}" srcOrd="1" destOrd="0" parTransId="{ADE2F2C2-05EE-43BF-9736-3F3D0505E86A}" sibTransId="{171CFA3A-53DE-448E-BBF4-B98B3BD8A7A7}"/>
    <dgm:cxn modelId="{1BF4D77E-6E8C-4BD6-A9F7-94B0FB3EA77E}" type="presOf" srcId="{7E4A4C4B-3F09-40FE-B5A4-F98C5EB2C216}" destId="{B3110B5E-9482-4F79-BE1A-1EC7CF655A70}" srcOrd="0" destOrd="0" presId="urn:microsoft.com/office/officeart/2005/8/layout/radial4"/>
    <dgm:cxn modelId="{8E809340-132E-4D2E-BF8F-C68D6038B0F0}" type="presOf" srcId="{CB86F827-B737-4659-8291-ADB073A91ED4}" destId="{65D2A3D3-14AC-47D3-B4B3-00BDE9EA1783}" srcOrd="0" destOrd="0" presId="urn:microsoft.com/office/officeart/2005/8/layout/radial4"/>
    <dgm:cxn modelId="{F2FA3D16-A176-4F50-A868-DD808E65AFBC}" type="presOf" srcId="{534338FC-9585-4FF8-9530-6BB3F652F505}" destId="{8887E982-C0BD-4FF7-9291-94BC7541DC5F}" srcOrd="0" destOrd="0" presId="urn:microsoft.com/office/officeart/2005/8/layout/radial4"/>
    <dgm:cxn modelId="{831C0F78-84A8-49BA-ACEE-AC766944214D}" type="presOf" srcId="{CC01F5A0-5C2C-41CA-B6BE-C8A5537A9784}" destId="{B192C1CB-AF1B-4EBC-89FD-8F6AA3987559}" srcOrd="0" destOrd="0" presId="urn:microsoft.com/office/officeart/2005/8/layout/radial4"/>
    <dgm:cxn modelId="{AF5FD340-1321-460B-9F8E-FD94933C9930}" srcId="{7DB86F05-04E3-499C-97C7-B3B79939E42D}" destId="{208A193B-2604-4BE6-A40B-C61D69ADEA80}" srcOrd="0" destOrd="0" parTransId="{7E4A4C4B-3F09-40FE-B5A4-F98C5EB2C216}" sibTransId="{7C8E872E-AB42-4A2D-8C4C-8265852DF53E}"/>
    <dgm:cxn modelId="{AD9D9C8C-F475-4D45-A784-C34B9CEBFABC}" srcId="{534338FC-9585-4FF8-9530-6BB3F652F505}" destId="{F1CE4FEC-15CA-492B-9015-EB2A76347136}" srcOrd="2" destOrd="0" parTransId="{6076E612-A086-4FFA-A8D5-A644120FE900}" sibTransId="{6AC003A9-3D4D-46A4-8AC7-49261E19AA15}"/>
    <dgm:cxn modelId="{0395AD92-9972-473E-9F8D-7F6D40A1929E}" type="presParOf" srcId="{8887E982-C0BD-4FF7-9291-94BC7541DC5F}" destId="{1A5B03B9-FD1F-4C04-8F97-53E4136BE859}" srcOrd="0" destOrd="0" presId="urn:microsoft.com/office/officeart/2005/8/layout/radial4"/>
    <dgm:cxn modelId="{A8C44CD2-FDFC-47AC-8389-841327A3D837}" type="presParOf" srcId="{8887E982-C0BD-4FF7-9291-94BC7541DC5F}" destId="{B3110B5E-9482-4F79-BE1A-1EC7CF655A70}" srcOrd="1" destOrd="0" presId="urn:microsoft.com/office/officeart/2005/8/layout/radial4"/>
    <dgm:cxn modelId="{F7827AD1-1324-4BC0-8B4E-023DD6847F87}" type="presParOf" srcId="{8887E982-C0BD-4FF7-9291-94BC7541DC5F}" destId="{CBEC893C-44DB-46D4-9E41-7C8E90300AA4}" srcOrd="2" destOrd="0" presId="urn:microsoft.com/office/officeart/2005/8/layout/radial4"/>
    <dgm:cxn modelId="{F942A6C0-2C36-4A75-933C-A0101D638447}" type="presParOf" srcId="{8887E982-C0BD-4FF7-9291-94BC7541DC5F}" destId="{6001C8E5-A58F-4635-8AC2-7A140DFEDD4B}" srcOrd="3" destOrd="0" presId="urn:microsoft.com/office/officeart/2005/8/layout/radial4"/>
    <dgm:cxn modelId="{8F4C19C5-6F15-4EF4-A6F0-3489CA5BDEBA}" type="presParOf" srcId="{8887E982-C0BD-4FF7-9291-94BC7541DC5F}" destId="{B192C1CB-AF1B-4EBC-89FD-8F6AA3987559}" srcOrd="4" destOrd="0" presId="urn:microsoft.com/office/officeart/2005/8/layout/radial4"/>
    <dgm:cxn modelId="{429809F2-BEEB-4E0E-9500-9F4D526F13CE}" type="presParOf" srcId="{8887E982-C0BD-4FF7-9291-94BC7541DC5F}" destId="{65D2A3D3-14AC-47D3-B4B3-00BDE9EA1783}" srcOrd="5" destOrd="0" presId="urn:microsoft.com/office/officeart/2005/8/layout/radial4"/>
    <dgm:cxn modelId="{1335B9AD-6ECD-4F00-AFC0-EB3D5F11D00E}" type="presParOf" srcId="{8887E982-C0BD-4FF7-9291-94BC7541DC5F}" destId="{281A4CBC-EBFD-4C3B-9EE1-7781CACF943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7304E4-09CE-4F38-89C4-2D1ED19310E8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948123-20C7-4BA3-8F50-12A47AB539A8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0000"/>
              </a:solidFill>
            </a:rPr>
            <a:t>создавать условия для профессиональной и личностной адаптации  начинающего педагога к условиям ДОО                         по трем направлениям: педагог – администрация, педагог – коллеги, педагог – ребенок и педагог - родители</a:t>
          </a:r>
          <a:endParaRPr lang="ru-RU" sz="1600" b="1" dirty="0">
            <a:solidFill>
              <a:srgbClr val="000000"/>
            </a:solidFill>
          </a:endParaRPr>
        </a:p>
      </dgm:t>
    </dgm:pt>
    <dgm:pt modelId="{DE813E43-A1CB-4D35-9ABA-A61486A193B5}" type="parTrans" cxnId="{37FBAC5A-E59B-44F6-8E5A-59A30D75C46A}">
      <dgm:prSet/>
      <dgm:spPr/>
      <dgm:t>
        <a:bodyPr/>
        <a:lstStyle/>
        <a:p>
          <a:endParaRPr lang="ru-RU"/>
        </a:p>
      </dgm:t>
    </dgm:pt>
    <dgm:pt modelId="{C1262526-E302-456A-A4D8-BE2464471057}" type="sibTrans" cxnId="{37FBAC5A-E59B-44F6-8E5A-59A30D75C46A}">
      <dgm:prSet/>
      <dgm:spPr/>
      <dgm:t>
        <a:bodyPr/>
        <a:lstStyle/>
        <a:p>
          <a:endParaRPr lang="ru-RU"/>
        </a:p>
      </dgm:t>
    </dgm:pt>
    <dgm:pt modelId="{E8306CC3-9C58-4881-9500-EA21213C64D4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0000"/>
              </a:solidFill>
            </a:rPr>
            <a:t>развивать у педагога познавательный интерес                            к профессии</a:t>
          </a:r>
          <a:endParaRPr lang="ru-RU" sz="2000" b="1" dirty="0">
            <a:solidFill>
              <a:srgbClr val="000000"/>
            </a:solidFill>
          </a:endParaRPr>
        </a:p>
      </dgm:t>
    </dgm:pt>
    <dgm:pt modelId="{775F7A80-7AB8-4100-A102-5AF32B4E4FE8}" type="parTrans" cxnId="{9AC9B264-A97B-467A-90A7-EDE5775B47D2}">
      <dgm:prSet/>
      <dgm:spPr/>
      <dgm:t>
        <a:bodyPr/>
        <a:lstStyle/>
        <a:p>
          <a:endParaRPr lang="ru-RU"/>
        </a:p>
      </dgm:t>
    </dgm:pt>
    <dgm:pt modelId="{79194A70-84E8-4E25-A194-31EFC4F5D431}" type="sibTrans" cxnId="{9AC9B264-A97B-467A-90A7-EDE5775B47D2}">
      <dgm:prSet/>
      <dgm:spPr/>
      <dgm:t>
        <a:bodyPr/>
        <a:lstStyle/>
        <a:p>
          <a:endParaRPr lang="ru-RU"/>
        </a:p>
      </dgm:t>
    </dgm:pt>
    <dgm:pt modelId="{61D76146-AFFE-4122-A5BB-BA94906BCF9F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0000"/>
              </a:solidFill>
            </a:rPr>
            <a:t>активно обучать педагогов приемам и методам педагогического сопровождения развития детей, взаимодействия с  родителями на практике</a:t>
          </a:r>
          <a:endParaRPr lang="ru-RU" sz="2000" b="1" dirty="0">
            <a:solidFill>
              <a:srgbClr val="000000"/>
            </a:solidFill>
          </a:endParaRPr>
        </a:p>
      </dgm:t>
    </dgm:pt>
    <dgm:pt modelId="{5F5E874F-2498-419C-9EFE-188500D69E40}" type="parTrans" cxnId="{FFB92D77-7E78-48B8-86D1-5A5E7B94881E}">
      <dgm:prSet/>
      <dgm:spPr/>
      <dgm:t>
        <a:bodyPr/>
        <a:lstStyle/>
        <a:p>
          <a:endParaRPr lang="ru-RU"/>
        </a:p>
      </dgm:t>
    </dgm:pt>
    <dgm:pt modelId="{9C67C190-9774-4051-85F8-C17BBDECBC49}" type="sibTrans" cxnId="{FFB92D77-7E78-48B8-86D1-5A5E7B94881E}">
      <dgm:prSet/>
      <dgm:spPr/>
      <dgm:t>
        <a:bodyPr/>
        <a:lstStyle/>
        <a:p>
          <a:endParaRPr lang="ru-RU"/>
        </a:p>
      </dgm:t>
    </dgm:pt>
    <dgm:pt modelId="{554F2F56-B72F-4247-8EC6-C49A6B971A1D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0000"/>
              </a:solidFill>
            </a:rPr>
            <a:t>формировать в педагогическом сообществе традиции наставничества, способствующие его сплочению при  передаче опыта одного поколения другому</a:t>
          </a:r>
          <a:endParaRPr lang="ru-RU" sz="2000" b="1" dirty="0">
            <a:solidFill>
              <a:srgbClr val="000000"/>
            </a:solidFill>
          </a:endParaRPr>
        </a:p>
      </dgm:t>
    </dgm:pt>
    <dgm:pt modelId="{4F30ED4C-0296-42F3-B6FB-2BE91B94CD39}" type="parTrans" cxnId="{A88C8736-367F-4B1F-90D5-CE783B686D19}">
      <dgm:prSet/>
      <dgm:spPr/>
      <dgm:t>
        <a:bodyPr/>
        <a:lstStyle/>
        <a:p>
          <a:endParaRPr lang="ru-RU"/>
        </a:p>
      </dgm:t>
    </dgm:pt>
    <dgm:pt modelId="{EB45AB94-ED92-4238-86E3-2F5877F0473A}" type="sibTrans" cxnId="{A88C8736-367F-4B1F-90D5-CE783B686D19}">
      <dgm:prSet/>
      <dgm:spPr/>
      <dgm:t>
        <a:bodyPr/>
        <a:lstStyle/>
        <a:p>
          <a:endParaRPr lang="ru-RU"/>
        </a:p>
      </dgm:t>
    </dgm:pt>
    <dgm:pt modelId="{54F2A52B-4C8F-4DB2-A5ED-ECE01410B037}" type="pres">
      <dgm:prSet presAssocID="{FA7304E4-09CE-4F38-89C4-2D1ED19310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EE822-E271-4857-BD2B-7ADC1B5349EA}" type="pres">
      <dgm:prSet presAssocID="{7B948123-20C7-4BA3-8F50-12A47AB539A8}" presName="composite" presStyleCnt="0"/>
      <dgm:spPr/>
    </dgm:pt>
    <dgm:pt modelId="{580908A1-86EB-4BF5-81E2-0028B126B9F6}" type="pres">
      <dgm:prSet presAssocID="{7B948123-20C7-4BA3-8F50-12A47AB539A8}" presName="imgShp" presStyleLbl="fgImgPlace1" presStyleIdx="0" presStyleCnt="4" custLinFactNeighborX="-96915" custLinFactNeighborY="-83"/>
      <dgm:spPr>
        <a:solidFill>
          <a:srgbClr val="B9C739"/>
        </a:solidFill>
      </dgm:spPr>
    </dgm:pt>
    <dgm:pt modelId="{783E8C2D-F348-415F-8B7E-BC38B02AF0D0}" type="pres">
      <dgm:prSet presAssocID="{7B948123-20C7-4BA3-8F50-12A47AB539A8}" presName="txShp" presStyleLbl="node1" presStyleIdx="0" presStyleCnt="4" custScaleX="139576" custLinFactNeighborX="1357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9E05D-9E0A-4761-8F8C-AE8005116D59}" type="pres">
      <dgm:prSet presAssocID="{C1262526-E302-456A-A4D8-BE2464471057}" presName="spacing" presStyleCnt="0"/>
      <dgm:spPr/>
    </dgm:pt>
    <dgm:pt modelId="{DADBBB9D-2533-4A69-9BE5-30C97489DF7C}" type="pres">
      <dgm:prSet presAssocID="{E8306CC3-9C58-4881-9500-EA21213C64D4}" presName="composite" presStyleCnt="0"/>
      <dgm:spPr/>
    </dgm:pt>
    <dgm:pt modelId="{8E23A9A3-80A6-43D8-9492-4066FFD5639A}" type="pres">
      <dgm:prSet presAssocID="{E8306CC3-9C58-4881-9500-EA21213C64D4}" presName="imgShp" presStyleLbl="fgImgPlace1" presStyleIdx="1" presStyleCnt="4" custLinFactNeighborX="-96915" custLinFactNeighborY="-5677"/>
      <dgm:spPr>
        <a:solidFill>
          <a:srgbClr val="B9C739"/>
        </a:solidFill>
      </dgm:spPr>
    </dgm:pt>
    <dgm:pt modelId="{121BF5B0-917F-4878-ADFD-CC079B925997}" type="pres">
      <dgm:prSet presAssocID="{E8306CC3-9C58-4881-9500-EA21213C64D4}" presName="txShp" presStyleLbl="node1" presStyleIdx="1" presStyleCnt="4" custScaleX="140143" custLinFactNeighborX="1357" custLinFactNeighborY="-2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E4E20-4394-4FB1-ACAC-5B4C04A6A98A}" type="pres">
      <dgm:prSet presAssocID="{79194A70-84E8-4E25-A194-31EFC4F5D431}" presName="spacing" presStyleCnt="0"/>
      <dgm:spPr/>
    </dgm:pt>
    <dgm:pt modelId="{D19E616D-24B2-4C8A-B387-B56C923A10DD}" type="pres">
      <dgm:prSet presAssocID="{61D76146-AFFE-4122-A5BB-BA94906BCF9F}" presName="composite" presStyleCnt="0"/>
      <dgm:spPr/>
    </dgm:pt>
    <dgm:pt modelId="{9DAA0845-E579-4F9E-88EF-AA10B93C61E6}" type="pres">
      <dgm:prSet presAssocID="{61D76146-AFFE-4122-A5BB-BA94906BCF9F}" presName="imgShp" presStyleLbl="fgImgPlace1" presStyleIdx="2" presStyleCnt="4" custLinFactNeighborX="-96915" custLinFactNeighborY="-3961"/>
      <dgm:spPr>
        <a:solidFill>
          <a:srgbClr val="B9C739"/>
        </a:solidFill>
      </dgm:spPr>
    </dgm:pt>
    <dgm:pt modelId="{D2B61153-2423-49D1-8A41-746949FF620F}" type="pres">
      <dgm:prSet presAssocID="{61D76146-AFFE-4122-A5BB-BA94906BCF9F}" presName="txShp" presStyleLbl="node1" presStyleIdx="2" presStyleCnt="4" custScaleX="140143" custLinFactNeighborX="1357" custLinFactNeighborY="-2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2F19E-6250-4876-A979-575CCCF82ED5}" type="pres">
      <dgm:prSet presAssocID="{9C67C190-9774-4051-85F8-C17BBDECBC49}" presName="spacing" presStyleCnt="0"/>
      <dgm:spPr/>
    </dgm:pt>
    <dgm:pt modelId="{86A95EDE-FDA9-4DA5-81D8-780CC6256B7B}" type="pres">
      <dgm:prSet presAssocID="{554F2F56-B72F-4247-8EC6-C49A6B971A1D}" presName="composite" presStyleCnt="0"/>
      <dgm:spPr/>
    </dgm:pt>
    <dgm:pt modelId="{E4B21597-8719-4858-9A5E-640C3887D830}" type="pres">
      <dgm:prSet presAssocID="{554F2F56-B72F-4247-8EC6-C49A6B971A1D}" presName="imgShp" presStyleLbl="fgImgPlace1" presStyleIdx="3" presStyleCnt="4" custLinFactNeighborX="-96915" custLinFactNeighborY="-2246"/>
      <dgm:spPr>
        <a:solidFill>
          <a:srgbClr val="B9C739"/>
        </a:solidFill>
      </dgm:spPr>
    </dgm:pt>
    <dgm:pt modelId="{D226806C-609D-42E5-992C-5B019B7948F8}" type="pres">
      <dgm:prSet presAssocID="{554F2F56-B72F-4247-8EC6-C49A6B971A1D}" presName="txShp" presStyleLbl="node1" presStyleIdx="3" presStyleCnt="4" custScaleX="140143" custLinFactNeighborX="1357" custLinFactNeighborY="-2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9B264-A97B-467A-90A7-EDE5775B47D2}" srcId="{FA7304E4-09CE-4F38-89C4-2D1ED19310E8}" destId="{E8306CC3-9C58-4881-9500-EA21213C64D4}" srcOrd="1" destOrd="0" parTransId="{775F7A80-7AB8-4100-A102-5AF32B4E4FE8}" sibTransId="{79194A70-84E8-4E25-A194-31EFC4F5D431}"/>
    <dgm:cxn modelId="{35C014BA-2E5E-4F55-A1AA-9B08A4CC9EE2}" type="presOf" srcId="{554F2F56-B72F-4247-8EC6-C49A6B971A1D}" destId="{D226806C-609D-42E5-992C-5B019B7948F8}" srcOrd="0" destOrd="0" presId="urn:microsoft.com/office/officeart/2005/8/layout/vList3#1"/>
    <dgm:cxn modelId="{37FBAC5A-E59B-44F6-8E5A-59A30D75C46A}" srcId="{FA7304E4-09CE-4F38-89C4-2D1ED19310E8}" destId="{7B948123-20C7-4BA3-8F50-12A47AB539A8}" srcOrd="0" destOrd="0" parTransId="{DE813E43-A1CB-4D35-9ABA-A61486A193B5}" sibTransId="{C1262526-E302-456A-A4D8-BE2464471057}"/>
    <dgm:cxn modelId="{6B3C4E9F-A9A2-4E87-B371-1B21D135FA02}" type="presOf" srcId="{61D76146-AFFE-4122-A5BB-BA94906BCF9F}" destId="{D2B61153-2423-49D1-8A41-746949FF620F}" srcOrd="0" destOrd="0" presId="urn:microsoft.com/office/officeart/2005/8/layout/vList3#1"/>
    <dgm:cxn modelId="{AF1FD307-1C67-49FF-B096-7E4FDC332790}" type="presOf" srcId="{FA7304E4-09CE-4F38-89C4-2D1ED19310E8}" destId="{54F2A52B-4C8F-4DB2-A5ED-ECE01410B037}" srcOrd="0" destOrd="0" presId="urn:microsoft.com/office/officeart/2005/8/layout/vList3#1"/>
    <dgm:cxn modelId="{128D7710-EFA0-4490-8B7E-05669C5EFE90}" type="presOf" srcId="{E8306CC3-9C58-4881-9500-EA21213C64D4}" destId="{121BF5B0-917F-4878-ADFD-CC079B925997}" srcOrd="0" destOrd="0" presId="urn:microsoft.com/office/officeart/2005/8/layout/vList3#1"/>
    <dgm:cxn modelId="{FFB92D77-7E78-48B8-86D1-5A5E7B94881E}" srcId="{FA7304E4-09CE-4F38-89C4-2D1ED19310E8}" destId="{61D76146-AFFE-4122-A5BB-BA94906BCF9F}" srcOrd="2" destOrd="0" parTransId="{5F5E874F-2498-419C-9EFE-188500D69E40}" sibTransId="{9C67C190-9774-4051-85F8-C17BBDECBC49}"/>
    <dgm:cxn modelId="{F617A53B-42A5-4747-A9DC-545EC238A9F2}" type="presOf" srcId="{7B948123-20C7-4BA3-8F50-12A47AB539A8}" destId="{783E8C2D-F348-415F-8B7E-BC38B02AF0D0}" srcOrd="0" destOrd="0" presId="urn:microsoft.com/office/officeart/2005/8/layout/vList3#1"/>
    <dgm:cxn modelId="{A88C8736-367F-4B1F-90D5-CE783B686D19}" srcId="{FA7304E4-09CE-4F38-89C4-2D1ED19310E8}" destId="{554F2F56-B72F-4247-8EC6-C49A6B971A1D}" srcOrd="3" destOrd="0" parTransId="{4F30ED4C-0296-42F3-B6FB-2BE91B94CD39}" sibTransId="{EB45AB94-ED92-4238-86E3-2F5877F0473A}"/>
    <dgm:cxn modelId="{27CB45AF-3227-4016-B7B6-14D2BEE9379D}" type="presParOf" srcId="{54F2A52B-4C8F-4DB2-A5ED-ECE01410B037}" destId="{72EEE822-E271-4857-BD2B-7ADC1B5349EA}" srcOrd="0" destOrd="0" presId="urn:microsoft.com/office/officeart/2005/8/layout/vList3#1"/>
    <dgm:cxn modelId="{576C92E8-508F-499F-95EB-6E19F6FFCB89}" type="presParOf" srcId="{72EEE822-E271-4857-BD2B-7ADC1B5349EA}" destId="{580908A1-86EB-4BF5-81E2-0028B126B9F6}" srcOrd="0" destOrd="0" presId="urn:microsoft.com/office/officeart/2005/8/layout/vList3#1"/>
    <dgm:cxn modelId="{9691271F-2D93-462F-B271-C1FF0F8CBFC7}" type="presParOf" srcId="{72EEE822-E271-4857-BD2B-7ADC1B5349EA}" destId="{783E8C2D-F348-415F-8B7E-BC38B02AF0D0}" srcOrd="1" destOrd="0" presId="urn:microsoft.com/office/officeart/2005/8/layout/vList3#1"/>
    <dgm:cxn modelId="{30210F47-2576-4545-BD30-472347066058}" type="presParOf" srcId="{54F2A52B-4C8F-4DB2-A5ED-ECE01410B037}" destId="{B9D9E05D-9E0A-4761-8F8C-AE8005116D59}" srcOrd="1" destOrd="0" presId="urn:microsoft.com/office/officeart/2005/8/layout/vList3#1"/>
    <dgm:cxn modelId="{9B128359-3D94-4F7C-A51E-C61E34728EE1}" type="presParOf" srcId="{54F2A52B-4C8F-4DB2-A5ED-ECE01410B037}" destId="{DADBBB9D-2533-4A69-9BE5-30C97489DF7C}" srcOrd="2" destOrd="0" presId="urn:microsoft.com/office/officeart/2005/8/layout/vList3#1"/>
    <dgm:cxn modelId="{642FB071-94A3-46AF-9C6D-3D300FD8B054}" type="presParOf" srcId="{DADBBB9D-2533-4A69-9BE5-30C97489DF7C}" destId="{8E23A9A3-80A6-43D8-9492-4066FFD5639A}" srcOrd="0" destOrd="0" presId="urn:microsoft.com/office/officeart/2005/8/layout/vList3#1"/>
    <dgm:cxn modelId="{1E09AAE0-9644-4DAD-ADE6-0B3A99B36D42}" type="presParOf" srcId="{DADBBB9D-2533-4A69-9BE5-30C97489DF7C}" destId="{121BF5B0-917F-4878-ADFD-CC079B925997}" srcOrd="1" destOrd="0" presId="urn:microsoft.com/office/officeart/2005/8/layout/vList3#1"/>
    <dgm:cxn modelId="{73B21668-9207-4F90-9987-340C41D6EF04}" type="presParOf" srcId="{54F2A52B-4C8F-4DB2-A5ED-ECE01410B037}" destId="{8ABE4E20-4394-4FB1-ACAC-5B4C04A6A98A}" srcOrd="3" destOrd="0" presId="urn:microsoft.com/office/officeart/2005/8/layout/vList3#1"/>
    <dgm:cxn modelId="{97FC7426-1D4C-48D7-B84A-5318EA46E6FD}" type="presParOf" srcId="{54F2A52B-4C8F-4DB2-A5ED-ECE01410B037}" destId="{D19E616D-24B2-4C8A-B387-B56C923A10DD}" srcOrd="4" destOrd="0" presId="urn:microsoft.com/office/officeart/2005/8/layout/vList3#1"/>
    <dgm:cxn modelId="{97A68788-3CCE-42CB-80F1-D8C1AC3765DE}" type="presParOf" srcId="{D19E616D-24B2-4C8A-B387-B56C923A10DD}" destId="{9DAA0845-E579-4F9E-88EF-AA10B93C61E6}" srcOrd="0" destOrd="0" presId="urn:microsoft.com/office/officeart/2005/8/layout/vList3#1"/>
    <dgm:cxn modelId="{7AB45C1E-6728-447B-825D-BB539BEABFF6}" type="presParOf" srcId="{D19E616D-24B2-4C8A-B387-B56C923A10DD}" destId="{D2B61153-2423-49D1-8A41-746949FF620F}" srcOrd="1" destOrd="0" presId="urn:microsoft.com/office/officeart/2005/8/layout/vList3#1"/>
    <dgm:cxn modelId="{CC684000-658E-4561-BF75-D80CA8DC903B}" type="presParOf" srcId="{54F2A52B-4C8F-4DB2-A5ED-ECE01410B037}" destId="{23E2F19E-6250-4876-A979-575CCCF82ED5}" srcOrd="5" destOrd="0" presId="urn:microsoft.com/office/officeart/2005/8/layout/vList3#1"/>
    <dgm:cxn modelId="{3FE0DF14-C40A-4A4D-92C8-8088850273E9}" type="presParOf" srcId="{54F2A52B-4C8F-4DB2-A5ED-ECE01410B037}" destId="{86A95EDE-FDA9-4DA5-81D8-780CC6256B7B}" srcOrd="6" destOrd="0" presId="urn:microsoft.com/office/officeart/2005/8/layout/vList3#1"/>
    <dgm:cxn modelId="{AD5871AF-786E-4552-BDDB-17CD96E187EE}" type="presParOf" srcId="{86A95EDE-FDA9-4DA5-81D8-780CC6256B7B}" destId="{E4B21597-8719-4858-9A5E-640C3887D830}" srcOrd="0" destOrd="0" presId="urn:microsoft.com/office/officeart/2005/8/layout/vList3#1"/>
    <dgm:cxn modelId="{09C8FBD2-D237-438F-91C5-6366E3B78FBE}" type="presParOf" srcId="{86A95EDE-FDA9-4DA5-81D8-780CC6256B7B}" destId="{D226806C-609D-42E5-992C-5B019B7948F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05B42B-EC3E-4F87-BD46-B24CFCEF5AAE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0D3F76-580C-42FA-BCA7-04D837FABD1B}">
      <dgm:prSet phldrT="[Текст]"/>
      <dgm:spPr>
        <a:solidFill>
          <a:srgbClr val="B9C739"/>
        </a:solidFill>
      </dgm:spPr>
      <dgm:t>
        <a:bodyPr/>
        <a:lstStyle/>
        <a:p>
          <a:r>
            <a:rPr lang="ru-RU" dirty="0" smtClean="0">
              <a:effectLst>
                <a:glow rad="101600">
                  <a:schemeClr val="accent5">
                    <a:lumMod val="10000"/>
                    <a:alpha val="60000"/>
                  </a:schemeClr>
                </a:glow>
              </a:effectLst>
            </a:rPr>
            <a:t>1 этап</a:t>
          </a:r>
          <a:endParaRPr lang="ru-RU" dirty="0">
            <a:effectLst>
              <a:glow rad="101600">
                <a:schemeClr val="accent5">
                  <a:lumMod val="10000"/>
                  <a:alpha val="60000"/>
                </a:schemeClr>
              </a:glow>
            </a:effectLst>
          </a:endParaRPr>
        </a:p>
      </dgm:t>
    </dgm:pt>
    <dgm:pt modelId="{55E8F301-C4CB-415C-8FD7-45D5EEB3DDF4}" type="parTrans" cxnId="{5AAFBC30-0F66-4B28-83C4-0D66034A156A}">
      <dgm:prSet/>
      <dgm:spPr/>
      <dgm:t>
        <a:bodyPr/>
        <a:lstStyle/>
        <a:p>
          <a:endParaRPr lang="ru-RU"/>
        </a:p>
      </dgm:t>
    </dgm:pt>
    <dgm:pt modelId="{6240F659-794B-4E37-81EF-C87354990677}" type="sibTrans" cxnId="{5AAFBC30-0F66-4B28-83C4-0D66034A156A}">
      <dgm:prSet/>
      <dgm:spPr/>
      <dgm:t>
        <a:bodyPr/>
        <a:lstStyle/>
        <a:p>
          <a:endParaRPr lang="ru-RU"/>
        </a:p>
      </dgm:t>
    </dgm:pt>
    <dgm:pt modelId="{DDD4B90E-9E32-449F-BED7-1C94E8C16D7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0000"/>
              </a:solidFill>
            </a:rPr>
            <a:t>Диагностический</a:t>
          </a:r>
          <a:endParaRPr lang="ru-RU" sz="2800" b="1" dirty="0">
            <a:solidFill>
              <a:srgbClr val="000000"/>
            </a:solidFill>
          </a:endParaRPr>
        </a:p>
      </dgm:t>
    </dgm:pt>
    <dgm:pt modelId="{04520891-7ACE-4A51-B80E-E88E07FB96E4}" type="parTrans" cxnId="{605EC892-006A-4430-AABD-A1E06B25F67F}">
      <dgm:prSet/>
      <dgm:spPr/>
      <dgm:t>
        <a:bodyPr/>
        <a:lstStyle/>
        <a:p>
          <a:endParaRPr lang="ru-RU"/>
        </a:p>
      </dgm:t>
    </dgm:pt>
    <dgm:pt modelId="{68CB778D-88F6-457F-826C-510A458B67A1}" type="sibTrans" cxnId="{605EC892-006A-4430-AABD-A1E06B25F67F}">
      <dgm:prSet/>
      <dgm:spPr/>
      <dgm:t>
        <a:bodyPr/>
        <a:lstStyle/>
        <a:p>
          <a:endParaRPr lang="ru-RU"/>
        </a:p>
      </dgm:t>
    </dgm:pt>
    <dgm:pt modelId="{211773EB-48BE-4E86-BA45-020FBEFF218E}">
      <dgm:prSet phldrT="[Текст]"/>
      <dgm:spPr>
        <a:solidFill>
          <a:srgbClr val="78ADCD"/>
        </a:solidFill>
      </dgm:spPr>
      <dgm:t>
        <a:bodyPr/>
        <a:lstStyle/>
        <a:p>
          <a:r>
            <a:rPr lang="ru-RU" dirty="0" smtClean="0">
              <a:effectLst>
                <a:glow rad="101600">
                  <a:srgbClr val="000000">
                    <a:alpha val="60000"/>
                  </a:srgbClr>
                </a:glow>
              </a:effectLst>
            </a:rPr>
            <a:t>2 этап</a:t>
          </a:r>
          <a:endParaRPr lang="ru-RU" dirty="0">
            <a:effectLst>
              <a:glow rad="101600">
                <a:srgbClr val="000000">
                  <a:alpha val="60000"/>
                </a:srgbClr>
              </a:glow>
            </a:effectLst>
          </a:endParaRPr>
        </a:p>
      </dgm:t>
    </dgm:pt>
    <dgm:pt modelId="{700E7BD0-E270-45D7-8DE2-E731E2EE1BCF}" type="parTrans" cxnId="{C660A476-44E7-4ADE-B2EE-9EE30EDB3CEC}">
      <dgm:prSet/>
      <dgm:spPr/>
      <dgm:t>
        <a:bodyPr/>
        <a:lstStyle/>
        <a:p>
          <a:endParaRPr lang="ru-RU"/>
        </a:p>
      </dgm:t>
    </dgm:pt>
    <dgm:pt modelId="{4EF2CB57-4FEC-4BB9-93F3-87D2B90F4D5F}" type="sibTrans" cxnId="{C660A476-44E7-4ADE-B2EE-9EE30EDB3CEC}">
      <dgm:prSet/>
      <dgm:spPr/>
      <dgm:t>
        <a:bodyPr/>
        <a:lstStyle/>
        <a:p>
          <a:endParaRPr lang="ru-RU"/>
        </a:p>
      </dgm:t>
    </dgm:pt>
    <dgm:pt modelId="{202BB095-7032-461A-80EA-A748C377683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0000"/>
              </a:solidFill>
            </a:rPr>
            <a:t>Основной (проектировочный)</a:t>
          </a:r>
          <a:endParaRPr lang="ru-RU" sz="2800" b="1" dirty="0">
            <a:solidFill>
              <a:srgbClr val="000000"/>
            </a:solidFill>
          </a:endParaRPr>
        </a:p>
      </dgm:t>
    </dgm:pt>
    <dgm:pt modelId="{5D0B43B5-9DEA-4CDC-A4F0-FE666CBE45F2}" type="parTrans" cxnId="{E575745E-2F87-4371-BDF2-AF11CB5147C0}">
      <dgm:prSet/>
      <dgm:spPr/>
      <dgm:t>
        <a:bodyPr/>
        <a:lstStyle/>
        <a:p>
          <a:endParaRPr lang="ru-RU"/>
        </a:p>
      </dgm:t>
    </dgm:pt>
    <dgm:pt modelId="{D33FCFCB-3DD2-43CA-85BA-4622348A9F75}" type="sibTrans" cxnId="{E575745E-2F87-4371-BDF2-AF11CB5147C0}">
      <dgm:prSet/>
      <dgm:spPr/>
      <dgm:t>
        <a:bodyPr/>
        <a:lstStyle/>
        <a:p>
          <a:endParaRPr lang="ru-RU"/>
        </a:p>
      </dgm:t>
    </dgm:pt>
    <dgm:pt modelId="{123F0E81-BBA0-43F3-BA7B-76D19271C5C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effectLst>
                <a:glow rad="101600">
                  <a:srgbClr val="000000">
                    <a:alpha val="60000"/>
                  </a:srgbClr>
                </a:glow>
              </a:effectLst>
            </a:rPr>
            <a:t>3 этап</a:t>
          </a:r>
          <a:endParaRPr lang="ru-RU" dirty="0">
            <a:effectLst>
              <a:glow rad="101600">
                <a:srgbClr val="000000">
                  <a:alpha val="60000"/>
                </a:srgbClr>
              </a:glow>
            </a:effectLst>
          </a:endParaRPr>
        </a:p>
      </dgm:t>
    </dgm:pt>
    <dgm:pt modelId="{0E3B72CF-2E61-4000-AE71-22EF69B56C9D}" type="parTrans" cxnId="{B4701C89-4EE3-469C-B8C5-F925CA0923BA}">
      <dgm:prSet/>
      <dgm:spPr/>
      <dgm:t>
        <a:bodyPr/>
        <a:lstStyle/>
        <a:p>
          <a:endParaRPr lang="ru-RU"/>
        </a:p>
      </dgm:t>
    </dgm:pt>
    <dgm:pt modelId="{0B56E889-772B-419A-8F9D-A5DE92442377}" type="sibTrans" cxnId="{B4701C89-4EE3-469C-B8C5-F925CA0923BA}">
      <dgm:prSet/>
      <dgm:spPr/>
      <dgm:t>
        <a:bodyPr/>
        <a:lstStyle/>
        <a:p>
          <a:endParaRPr lang="ru-RU"/>
        </a:p>
      </dgm:t>
    </dgm:pt>
    <dgm:pt modelId="{12EAD825-134D-4774-8467-3CC7DE97972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0000"/>
              </a:solidFill>
            </a:rPr>
            <a:t>Контрольно-оценочный</a:t>
          </a:r>
          <a:endParaRPr lang="ru-RU" sz="2800" b="1" dirty="0">
            <a:solidFill>
              <a:srgbClr val="000000"/>
            </a:solidFill>
          </a:endParaRPr>
        </a:p>
      </dgm:t>
    </dgm:pt>
    <dgm:pt modelId="{B4A0B592-C5F7-43C6-AEEF-B4D93A750B6E}" type="parTrans" cxnId="{463D09CC-689A-45A9-A228-8AD0AF60A9B5}">
      <dgm:prSet/>
      <dgm:spPr/>
      <dgm:t>
        <a:bodyPr/>
        <a:lstStyle/>
        <a:p>
          <a:endParaRPr lang="ru-RU"/>
        </a:p>
      </dgm:t>
    </dgm:pt>
    <dgm:pt modelId="{1EF96ED7-2DB3-4788-83B1-ADE4D40289B1}" type="sibTrans" cxnId="{463D09CC-689A-45A9-A228-8AD0AF60A9B5}">
      <dgm:prSet/>
      <dgm:spPr/>
      <dgm:t>
        <a:bodyPr/>
        <a:lstStyle/>
        <a:p>
          <a:endParaRPr lang="ru-RU"/>
        </a:p>
      </dgm:t>
    </dgm:pt>
    <dgm:pt modelId="{B952D656-E631-4EE7-9123-C1338310511F}" type="pres">
      <dgm:prSet presAssocID="{3905B42B-EC3E-4F87-BD46-B24CFCEF5A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006D39-7D8E-4006-93F8-38A545A726D4}" type="pres">
      <dgm:prSet presAssocID="{370D3F76-580C-42FA-BCA7-04D837FABD1B}" presName="composite" presStyleCnt="0"/>
      <dgm:spPr/>
    </dgm:pt>
    <dgm:pt modelId="{3BA7B050-05AA-431D-8D9F-E7248B0DD877}" type="pres">
      <dgm:prSet presAssocID="{370D3F76-580C-42FA-BCA7-04D837FABD1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47388-1CA0-43B6-95CC-E0ED27B20996}" type="pres">
      <dgm:prSet presAssocID="{370D3F76-580C-42FA-BCA7-04D837FABD1B}" presName="descendantText" presStyleLbl="alignAcc1" presStyleIdx="0" presStyleCnt="3" custLinFactNeighborX="-480" custLinFactNeighborY="-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82187-D418-4556-A070-9BBB39502F85}" type="pres">
      <dgm:prSet presAssocID="{6240F659-794B-4E37-81EF-C87354990677}" presName="sp" presStyleCnt="0"/>
      <dgm:spPr/>
    </dgm:pt>
    <dgm:pt modelId="{B4429729-CF16-4251-9627-61051ACBABDD}" type="pres">
      <dgm:prSet presAssocID="{211773EB-48BE-4E86-BA45-020FBEFF218E}" presName="composite" presStyleCnt="0"/>
      <dgm:spPr/>
    </dgm:pt>
    <dgm:pt modelId="{00483E7F-422B-40DA-8BF6-87561F895825}" type="pres">
      <dgm:prSet presAssocID="{211773EB-48BE-4E86-BA45-020FBEFF21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7F375-F0F9-4198-AE87-71E4D33AB98D}" type="pres">
      <dgm:prSet presAssocID="{211773EB-48BE-4E86-BA45-020FBEFF21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1D947-87D2-46DF-A006-44BF86B3A787}" type="pres">
      <dgm:prSet presAssocID="{4EF2CB57-4FEC-4BB9-93F3-87D2B90F4D5F}" presName="sp" presStyleCnt="0"/>
      <dgm:spPr/>
    </dgm:pt>
    <dgm:pt modelId="{07929041-3C40-4E5E-8A3B-8FDAA7A79802}" type="pres">
      <dgm:prSet presAssocID="{123F0E81-BBA0-43F3-BA7B-76D19271C5CE}" presName="composite" presStyleCnt="0"/>
      <dgm:spPr/>
    </dgm:pt>
    <dgm:pt modelId="{697B8621-1A62-45BC-B052-ACE13BE3F873}" type="pres">
      <dgm:prSet presAssocID="{123F0E81-BBA0-43F3-BA7B-76D19271C5C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40ADE-E1FF-48F6-BDB7-2AFDAC5B732A}" type="pres">
      <dgm:prSet presAssocID="{123F0E81-BBA0-43F3-BA7B-76D19271C5C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DC9EC-1338-4EB6-8A0B-D1E549915619}" type="presOf" srcId="{3905B42B-EC3E-4F87-BD46-B24CFCEF5AAE}" destId="{B952D656-E631-4EE7-9123-C1338310511F}" srcOrd="0" destOrd="0" presId="urn:microsoft.com/office/officeart/2005/8/layout/chevron2"/>
    <dgm:cxn modelId="{463D09CC-689A-45A9-A228-8AD0AF60A9B5}" srcId="{123F0E81-BBA0-43F3-BA7B-76D19271C5CE}" destId="{12EAD825-134D-4774-8467-3CC7DE979727}" srcOrd="0" destOrd="0" parTransId="{B4A0B592-C5F7-43C6-AEEF-B4D93A750B6E}" sibTransId="{1EF96ED7-2DB3-4788-83B1-ADE4D40289B1}"/>
    <dgm:cxn modelId="{824C2053-32E7-486E-ADC1-77FB97EA1565}" type="presOf" srcId="{370D3F76-580C-42FA-BCA7-04D837FABD1B}" destId="{3BA7B050-05AA-431D-8D9F-E7248B0DD877}" srcOrd="0" destOrd="0" presId="urn:microsoft.com/office/officeart/2005/8/layout/chevron2"/>
    <dgm:cxn modelId="{BD7EFD00-167A-46FF-83FE-661822FF4162}" type="presOf" srcId="{202BB095-7032-461A-80EA-A748C3776834}" destId="{8007F375-F0F9-4198-AE87-71E4D33AB98D}" srcOrd="0" destOrd="0" presId="urn:microsoft.com/office/officeart/2005/8/layout/chevron2"/>
    <dgm:cxn modelId="{CB4DC299-3E27-4D41-8BDD-2BAE99CA5F53}" type="presOf" srcId="{123F0E81-BBA0-43F3-BA7B-76D19271C5CE}" destId="{697B8621-1A62-45BC-B052-ACE13BE3F873}" srcOrd="0" destOrd="0" presId="urn:microsoft.com/office/officeart/2005/8/layout/chevron2"/>
    <dgm:cxn modelId="{C660A476-44E7-4ADE-B2EE-9EE30EDB3CEC}" srcId="{3905B42B-EC3E-4F87-BD46-B24CFCEF5AAE}" destId="{211773EB-48BE-4E86-BA45-020FBEFF218E}" srcOrd="1" destOrd="0" parTransId="{700E7BD0-E270-45D7-8DE2-E731E2EE1BCF}" sibTransId="{4EF2CB57-4FEC-4BB9-93F3-87D2B90F4D5F}"/>
    <dgm:cxn modelId="{C79CE2C2-B0D2-4693-B135-123894E68182}" type="presOf" srcId="{DDD4B90E-9E32-449F-BED7-1C94E8C16D70}" destId="{13D47388-1CA0-43B6-95CC-E0ED27B20996}" srcOrd="0" destOrd="0" presId="urn:microsoft.com/office/officeart/2005/8/layout/chevron2"/>
    <dgm:cxn modelId="{553128C4-8217-41DA-9BCE-074C64E17442}" type="presOf" srcId="{211773EB-48BE-4E86-BA45-020FBEFF218E}" destId="{00483E7F-422B-40DA-8BF6-87561F895825}" srcOrd="0" destOrd="0" presId="urn:microsoft.com/office/officeart/2005/8/layout/chevron2"/>
    <dgm:cxn modelId="{D6356860-B162-4260-BFD3-20657C96E594}" type="presOf" srcId="{12EAD825-134D-4774-8467-3CC7DE979727}" destId="{11140ADE-E1FF-48F6-BDB7-2AFDAC5B732A}" srcOrd="0" destOrd="0" presId="urn:microsoft.com/office/officeart/2005/8/layout/chevron2"/>
    <dgm:cxn modelId="{B4701C89-4EE3-469C-B8C5-F925CA0923BA}" srcId="{3905B42B-EC3E-4F87-BD46-B24CFCEF5AAE}" destId="{123F0E81-BBA0-43F3-BA7B-76D19271C5CE}" srcOrd="2" destOrd="0" parTransId="{0E3B72CF-2E61-4000-AE71-22EF69B56C9D}" sibTransId="{0B56E889-772B-419A-8F9D-A5DE92442377}"/>
    <dgm:cxn modelId="{5AAFBC30-0F66-4B28-83C4-0D66034A156A}" srcId="{3905B42B-EC3E-4F87-BD46-B24CFCEF5AAE}" destId="{370D3F76-580C-42FA-BCA7-04D837FABD1B}" srcOrd="0" destOrd="0" parTransId="{55E8F301-C4CB-415C-8FD7-45D5EEB3DDF4}" sibTransId="{6240F659-794B-4E37-81EF-C87354990677}"/>
    <dgm:cxn modelId="{E575745E-2F87-4371-BDF2-AF11CB5147C0}" srcId="{211773EB-48BE-4E86-BA45-020FBEFF218E}" destId="{202BB095-7032-461A-80EA-A748C3776834}" srcOrd="0" destOrd="0" parTransId="{5D0B43B5-9DEA-4CDC-A4F0-FE666CBE45F2}" sibTransId="{D33FCFCB-3DD2-43CA-85BA-4622348A9F75}"/>
    <dgm:cxn modelId="{605EC892-006A-4430-AABD-A1E06B25F67F}" srcId="{370D3F76-580C-42FA-BCA7-04D837FABD1B}" destId="{DDD4B90E-9E32-449F-BED7-1C94E8C16D70}" srcOrd="0" destOrd="0" parTransId="{04520891-7ACE-4A51-B80E-E88E07FB96E4}" sibTransId="{68CB778D-88F6-457F-826C-510A458B67A1}"/>
    <dgm:cxn modelId="{EC7BD056-F5CC-4D23-8B16-4128D309111A}" type="presParOf" srcId="{B952D656-E631-4EE7-9123-C1338310511F}" destId="{68006D39-7D8E-4006-93F8-38A545A726D4}" srcOrd="0" destOrd="0" presId="urn:microsoft.com/office/officeart/2005/8/layout/chevron2"/>
    <dgm:cxn modelId="{C2C5E29A-A702-4564-AE70-AD99EA050740}" type="presParOf" srcId="{68006D39-7D8E-4006-93F8-38A545A726D4}" destId="{3BA7B050-05AA-431D-8D9F-E7248B0DD877}" srcOrd="0" destOrd="0" presId="urn:microsoft.com/office/officeart/2005/8/layout/chevron2"/>
    <dgm:cxn modelId="{973EBBA9-377E-46E2-9C46-7C331B702CDA}" type="presParOf" srcId="{68006D39-7D8E-4006-93F8-38A545A726D4}" destId="{13D47388-1CA0-43B6-95CC-E0ED27B20996}" srcOrd="1" destOrd="0" presId="urn:microsoft.com/office/officeart/2005/8/layout/chevron2"/>
    <dgm:cxn modelId="{F47CF6E5-EF15-4175-9C09-47CF552E11CE}" type="presParOf" srcId="{B952D656-E631-4EE7-9123-C1338310511F}" destId="{E5A82187-D418-4556-A070-9BBB39502F85}" srcOrd="1" destOrd="0" presId="urn:microsoft.com/office/officeart/2005/8/layout/chevron2"/>
    <dgm:cxn modelId="{6E3E93DF-198C-4460-9F1D-DCF300AC52D7}" type="presParOf" srcId="{B952D656-E631-4EE7-9123-C1338310511F}" destId="{B4429729-CF16-4251-9627-61051ACBABDD}" srcOrd="2" destOrd="0" presId="urn:microsoft.com/office/officeart/2005/8/layout/chevron2"/>
    <dgm:cxn modelId="{6309D0B7-6867-4A6F-B7FC-CED19EF1BC48}" type="presParOf" srcId="{B4429729-CF16-4251-9627-61051ACBABDD}" destId="{00483E7F-422B-40DA-8BF6-87561F895825}" srcOrd="0" destOrd="0" presId="urn:microsoft.com/office/officeart/2005/8/layout/chevron2"/>
    <dgm:cxn modelId="{AADB897D-1EDC-4BE6-AA3D-06CF405712B6}" type="presParOf" srcId="{B4429729-CF16-4251-9627-61051ACBABDD}" destId="{8007F375-F0F9-4198-AE87-71E4D33AB98D}" srcOrd="1" destOrd="0" presId="urn:microsoft.com/office/officeart/2005/8/layout/chevron2"/>
    <dgm:cxn modelId="{3D669F6C-F5F2-407B-9324-BDE4D61216C8}" type="presParOf" srcId="{B952D656-E631-4EE7-9123-C1338310511F}" destId="{B0E1D947-87D2-46DF-A006-44BF86B3A787}" srcOrd="3" destOrd="0" presId="urn:microsoft.com/office/officeart/2005/8/layout/chevron2"/>
    <dgm:cxn modelId="{72D931BE-AD22-4F5D-B952-559D21D4CDE3}" type="presParOf" srcId="{B952D656-E631-4EE7-9123-C1338310511F}" destId="{07929041-3C40-4E5E-8A3B-8FDAA7A79802}" srcOrd="4" destOrd="0" presId="urn:microsoft.com/office/officeart/2005/8/layout/chevron2"/>
    <dgm:cxn modelId="{FA28F583-FEF6-4A09-8CB8-6C0AEFE76208}" type="presParOf" srcId="{07929041-3C40-4E5E-8A3B-8FDAA7A79802}" destId="{697B8621-1A62-45BC-B052-ACE13BE3F873}" srcOrd="0" destOrd="0" presId="urn:microsoft.com/office/officeart/2005/8/layout/chevron2"/>
    <dgm:cxn modelId="{769DE9B1-B472-428F-A007-E7DF807D44A3}" type="presParOf" srcId="{07929041-3C40-4E5E-8A3B-8FDAA7A79802}" destId="{11140ADE-E1FF-48F6-BDB7-2AFDAC5B73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4FE4D6-94D3-4C31-A243-69FE7FE9C491}" type="doc">
      <dgm:prSet loTypeId="urn:microsoft.com/office/officeart/2005/8/layout/vList3#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BDFD567-F902-4747-BD21-489BD8739B45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решение педагогических ситуаций</a:t>
          </a:r>
          <a:endParaRPr lang="ru-RU" sz="2400" b="1" dirty="0">
            <a:solidFill>
              <a:srgbClr val="000000"/>
            </a:solidFill>
          </a:endParaRPr>
        </a:p>
      </dgm:t>
    </dgm:pt>
    <dgm:pt modelId="{171B1157-800F-4F0B-8613-8D84664904CA}" type="parTrans" cxnId="{0C92CD40-5697-4CEA-9C60-C53A380EEE82}">
      <dgm:prSet/>
      <dgm:spPr/>
      <dgm:t>
        <a:bodyPr/>
        <a:lstStyle/>
        <a:p>
          <a:endParaRPr lang="ru-RU"/>
        </a:p>
      </dgm:t>
    </dgm:pt>
    <dgm:pt modelId="{CF638322-459C-4837-9BB5-0CD05491C9E6}" type="sibTrans" cxnId="{0C92CD40-5697-4CEA-9C60-C53A380EEE82}">
      <dgm:prSet/>
      <dgm:spPr/>
      <dgm:t>
        <a:bodyPr/>
        <a:lstStyle/>
        <a:p>
          <a:endParaRPr lang="ru-RU"/>
        </a:p>
      </dgm:t>
    </dgm:pt>
    <dgm:pt modelId="{76AD2D0C-16A6-4ACF-973E-409723DD3529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игровые методы</a:t>
          </a:r>
          <a:endParaRPr lang="ru-RU" sz="2400" b="1" dirty="0">
            <a:solidFill>
              <a:srgbClr val="000000"/>
            </a:solidFill>
          </a:endParaRPr>
        </a:p>
      </dgm:t>
    </dgm:pt>
    <dgm:pt modelId="{344ADE22-2763-4CC9-997C-5B5D5956A595}" type="parTrans" cxnId="{516917F5-39A2-441D-8011-FD7EC0BAA400}">
      <dgm:prSet/>
      <dgm:spPr/>
      <dgm:t>
        <a:bodyPr/>
        <a:lstStyle/>
        <a:p>
          <a:endParaRPr lang="ru-RU"/>
        </a:p>
      </dgm:t>
    </dgm:pt>
    <dgm:pt modelId="{7666AC82-14CD-4A9E-A9E8-4EAD6CAC5354}" type="sibTrans" cxnId="{516917F5-39A2-441D-8011-FD7EC0BAA400}">
      <dgm:prSet/>
      <dgm:spPr/>
      <dgm:t>
        <a:bodyPr/>
        <a:lstStyle/>
        <a:p>
          <a:endParaRPr lang="ru-RU"/>
        </a:p>
      </dgm:t>
    </dgm:pt>
    <dgm:pt modelId="{D6C0FB27-357C-43A2-BA7C-7A11DE61BA27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практикумы и тренинги</a:t>
          </a:r>
          <a:endParaRPr lang="ru-RU" sz="2400" b="1" dirty="0">
            <a:solidFill>
              <a:srgbClr val="000000"/>
            </a:solidFill>
          </a:endParaRPr>
        </a:p>
      </dgm:t>
    </dgm:pt>
    <dgm:pt modelId="{BB91B7DC-07F1-43D4-8908-44033099479D}" type="parTrans" cxnId="{EC260FE2-699F-4673-B000-393E955366BE}">
      <dgm:prSet/>
      <dgm:spPr/>
      <dgm:t>
        <a:bodyPr/>
        <a:lstStyle/>
        <a:p>
          <a:endParaRPr lang="ru-RU"/>
        </a:p>
      </dgm:t>
    </dgm:pt>
    <dgm:pt modelId="{5A10C05B-6E64-45A6-A67F-A8B8CA43A6C1}" type="sibTrans" cxnId="{EC260FE2-699F-4673-B000-393E955366BE}">
      <dgm:prSet/>
      <dgm:spPr/>
      <dgm:t>
        <a:bodyPr/>
        <a:lstStyle/>
        <a:p>
          <a:endParaRPr lang="ru-RU"/>
        </a:p>
      </dgm:t>
    </dgm:pt>
    <dgm:pt modelId="{1999D624-8BE7-41C5-9EB5-DAF724657C7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работа в малых группах</a:t>
          </a:r>
          <a:endParaRPr lang="ru-RU" sz="2400" b="1" dirty="0">
            <a:solidFill>
              <a:srgbClr val="000000"/>
            </a:solidFill>
          </a:endParaRPr>
        </a:p>
      </dgm:t>
    </dgm:pt>
    <dgm:pt modelId="{8061ABF2-3D2A-4C7B-AB0F-BE9140052CD0}" type="parTrans" cxnId="{530176FF-1CFA-464F-B02D-7D8F955464C3}">
      <dgm:prSet/>
      <dgm:spPr/>
      <dgm:t>
        <a:bodyPr/>
        <a:lstStyle/>
        <a:p>
          <a:endParaRPr lang="ru-RU"/>
        </a:p>
      </dgm:t>
    </dgm:pt>
    <dgm:pt modelId="{F7625D44-8B8F-4D06-A547-D91B8EEFE12E}" type="sibTrans" cxnId="{530176FF-1CFA-464F-B02D-7D8F955464C3}">
      <dgm:prSet/>
      <dgm:spPr/>
      <dgm:t>
        <a:bodyPr/>
        <a:lstStyle/>
        <a:p>
          <a:endParaRPr lang="ru-RU"/>
        </a:p>
      </dgm:t>
    </dgm:pt>
    <dgm:pt modelId="{46B487C7-F992-4CAB-B63D-8B94CE3CA215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творческие лаборатории</a:t>
          </a:r>
          <a:endParaRPr lang="ru-RU" sz="2400" b="1" dirty="0">
            <a:solidFill>
              <a:srgbClr val="000000"/>
            </a:solidFill>
          </a:endParaRPr>
        </a:p>
      </dgm:t>
    </dgm:pt>
    <dgm:pt modelId="{05C8BAD2-A90E-494F-B472-D9BF8C5AEC3A}" type="parTrans" cxnId="{2510C697-08C4-418D-BDD0-25FB691869B6}">
      <dgm:prSet/>
      <dgm:spPr/>
      <dgm:t>
        <a:bodyPr/>
        <a:lstStyle/>
        <a:p>
          <a:endParaRPr lang="ru-RU"/>
        </a:p>
      </dgm:t>
    </dgm:pt>
    <dgm:pt modelId="{39280EBB-921A-4528-A686-0065C096EE1B}" type="sibTrans" cxnId="{2510C697-08C4-418D-BDD0-25FB691869B6}">
      <dgm:prSet/>
      <dgm:spPr/>
      <dgm:t>
        <a:bodyPr/>
        <a:lstStyle/>
        <a:p>
          <a:endParaRPr lang="ru-RU"/>
        </a:p>
      </dgm:t>
    </dgm:pt>
    <dgm:pt modelId="{7696C12B-3CA1-44DC-9849-B3C5AACA4B4F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профессиональные конкурсы</a:t>
          </a:r>
          <a:endParaRPr lang="ru-RU" sz="2400" b="1" dirty="0">
            <a:solidFill>
              <a:srgbClr val="000000"/>
            </a:solidFill>
          </a:endParaRPr>
        </a:p>
      </dgm:t>
    </dgm:pt>
    <dgm:pt modelId="{F86BB165-85DD-41D2-878B-8E13D110BC55}" type="parTrans" cxnId="{825218CB-60E5-4E6A-A9A3-C78EE35E2A3B}">
      <dgm:prSet/>
      <dgm:spPr/>
      <dgm:t>
        <a:bodyPr/>
        <a:lstStyle/>
        <a:p>
          <a:endParaRPr lang="ru-RU"/>
        </a:p>
      </dgm:t>
    </dgm:pt>
    <dgm:pt modelId="{42A9DF5B-DCA4-47CC-B847-73E4B8297ECA}" type="sibTrans" cxnId="{825218CB-60E5-4E6A-A9A3-C78EE35E2A3B}">
      <dgm:prSet/>
      <dgm:spPr/>
      <dgm:t>
        <a:bodyPr/>
        <a:lstStyle/>
        <a:p>
          <a:endParaRPr lang="ru-RU"/>
        </a:p>
      </dgm:t>
    </dgm:pt>
    <dgm:pt modelId="{4C304B48-D68F-4E9B-81FC-61E3CA1F6DEE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«Школа для начинающих педагогов»</a:t>
          </a:r>
          <a:endParaRPr lang="ru-RU" sz="2400" b="1" dirty="0">
            <a:solidFill>
              <a:srgbClr val="000000"/>
            </a:solidFill>
          </a:endParaRPr>
        </a:p>
      </dgm:t>
    </dgm:pt>
    <dgm:pt modelId="{8A2D3D75-6592-4A4B-B5FD-8126E092D01B}" type="parTrans" cxnId="{8581A6FE-A229-49C0-ADEE-6569E9829E15}">
      <dgm:prSet/>
      <dgm:spPr/>
      <dgm:t>
        <a:bodyPr/>
        <a:lstStyle/>
        <a:p>
          <a:endParaRPr lang="ru-RU"/>
        </a:p>
      </dgm:t>
    </dgm:pt>
    <dgm:pt modelId="{59CCABBE-5C62-4922-9F3A-9B5607E7C34E}" type="sibTrans" cxnId="{8581A6FE-A229-49C0-ADEE-6569E9829E15}">
      <dgm:prSet/>
      <dgm:spPr/>
      <dgm:t>
        <a:bodyPr/>
        <a:lstStyle/>
        <a:p>
          <a:endParaRPr lang="ru-RU"/>
        </a:p>
      </dgm:t>
    </dgm:pt>
    <dgm:pt modelId="{2D18E23A-6B53-4093-91AA-276F89543880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наставничество</a:t>
          </a:r>
          <a:endParaRPr lang="ru-RU" sz="2400" b="1" dirty="0">
            <a:solidFill>
              <a:srgbClr val="000000"/>
            </a:solidFill>
          </a:endParaRPr>
        </a:p>
      </dgm:t>
    </dgm:pt>
    <dgm:pt modelId="{78A775BB-76F7-40CE-BDB3-487F61EBA924}" type="parTrans" cxnId="{7BDAC7C5-B256-423D-820B-EBE91B57EF2D}">
      <dgm:prSet/>
      <dgm:spPr/>
      <dgm:t>
        <a:bodyPr/>
        <a:lstStyle/>
        <a:p>
          <a:endParaRPr lang="ru-RU"/>
        </a:p>
      </dgm:t>
    </dgm:pt>
    <dgm:pt modelId="{FB7B313E-61F1-492F-9B69-47126ECA2EAD}" type="sibTrans" cxnId="{7BDAC7C5-B256-423D-820B-EBE91B57EF2D}">
      <dgm:prSet/>
      <dgm:spPr/>
      <dgm:t>
        <a:bodyPr/>
        <a:lstStyle/>
        <a:p>
          <a:endParaRPr lang="ru-RU"/>
        </a:p>
      </dgm:t>
    </dgm:pt>
    <dgm:pt modelId="{560BBF0B-FF0C-4195-ACFA-2C72811BD2D5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электронно-образовательные ресурсы (ЭОР)</a:t>
          </a:r>
          <a:endParaRPr lang="ru-RU" sz="2400" b="1" dirty="0">
            <a:solidFill>
              <a:srgbClr val="000000"/>
            </a:solidFill>
          </a:endParaRPr>
        </a:p>
      </dgm:t>
    </dgm:pt>
    <dgm:pt modelId="{63951194-8802-4E57-B286-7807D7707C04}" type="parTrans" cxnId="{6EB24EC6-0DDD-4B59-8D54-8BECEBC012CD}">
      <dgm:prSet/>
      <dgm:spPr/>
      <dgm:t>
        <a:bodyPr/>
        <a:lstStyle/>
        <a:p>
          <a:endParaRPr lang="ru-RU"/>
        </a:p>
      </dgm:t>
    </dgm:pt>
    <dgm:pt modelId="{884F082E-C200-4D33-85CF-F09426824A3F}" type="sibTrans" cxnId="{6EB24EC6-0DDD-4B59-8D54-8BECEBC012CD}">
      <dgm:prSet/>
      <dgm:spPr/>
      <dgm:t>
        <a:bodyPr/>
        <a:lstStyle/>
        <a:p>
          <a:endParaRPr lang="ru-RU"/>
        </a:p>
      </dgm:t>
    </dgm:pt>
    <dgm:pt modelId="{F8EE7A55-355D-4B1E-B10C-83A36B80C139}" type="pres">
      <dgm:prSet presAssocID="{914FE4D6-94D3-4C31-A243-69FE7FE9C4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3CAD8-C6A9-41BF-AFB8-6E3E841CBC71}" type="pres">
      <dgm:prSet presAssocID="{DBDFD567-F902-4747-BD21-489BD8739B45}" presName="composite" presStyleCnt="0"/>
      <dgm:spPr/>
    </dgm:pt>
    <dgm:pt modelId="{0546D1E3-8132-4582-9886-7E6A3E6210D3}" type="pres">
      <dgm:prSet presAssocID="{DBDFD567-F902-4747-BD21-489BD8739B45}" presName="imgShp" presStyleLbl="fgImgPlace1" presStyleIdx="0" presStyleCnt="9" custScaleX="90301" custScaleY="96854" custLinFactX="-100000" custLinFactNeighborX="-164785" custLinFactNeighborY="-2299"/>
      <dgm:spPr>
        <a:solidFill>
          <a:srgbClr val="B3D3EA"/>
        </a:solidFill>
      </dgm:spPr>
    </dgm:pt>
    <dgm:pt modelId="{832C877E-1939-4819-A8B0-8F1C843F9547}" type="pres">
      <dgm:prSet presAssocID="{DBDFD567-F902-4747-BD21-489BD8739B45}" presName="txShp" presStyleLbl="node1" presStyleIdx="0" presStyleCnt="9" custScaleX="145974" custLinFactNeighborX="2201" custLinFactNeighborY="-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00BB3-B8C1-4167-ACD1-76857096DF47}" type="pres">
      <dgm:prSet presAssocID="{CF638322-459C-4837-9BB5-0CD05491C9E6}" presName="spacing" presStyleCnt="0"/>
      <dgm:spPr/>
    </dgm:pt>
    <dgm:pt modelId="{8D30CC1A-268E-473D-A9AE-7086C7508554}" type="pres">
      <dgm:prSet presAssocID="{76AD2D0C-16A6-4ACF-973E-409723DD3529}" presName="composite" presStyleCnt="0"/>
      <dgm:spPr/>
    </dgm:pt>
    <dgm:pt modelId="{2A1062CD-8CAA-4396-9480-62D62F6E86C6}" type="pres">
      <dgm:prSet presAssocID="{76AD2D0C-16A6-4ACF-973E-409723DD3529}" presName="imgShp" presStyleLbl="fgImgPlace1" presStyleIdx="1" presStyleCnt="9" custLinFactX="-100000" custLinFactNeighborX="-151620" custLinFactNeighborY="1764"/>
      <dgm:spPr>
        <a:solidFill>
          <a:srgbClr val="B3D3EA"/>
        </a:solidFill>
      </dgm:spPr>
    </dgm:pt>
    <dgm:pt modelId="{356D6A18-48DA-4E2F-BA9F-EB636CCA4C57}" type="pres">
      <dgm:prSet presAssocID="{76AD2D0C-16A6-4ACF-973E-409723DD3529}" presName="txShp" presStyleLbl="node1" presStyleIdx="1" presStyleCnt="9" custScaleX="144858" custLinFactNeighborX="2759" custLinFactNeighborY="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7E628-0537-4B33-8A3D-C2DEC61E5143}" type="pres">
      <dgm:prSet presAssocID="{7666AC82-14CD-4A9E-A9E8-4EAD6CAC5354}" presName="spacing" presStyleCnt="0"/>
      <dgm:spPr/>
    </dgm:pt>
    <dgm:pt modelId="{394E22AD-238A-40B9-9BDA-F167FEA0FC88}" type="pres">
      <dgm:prSet presAssocID="{D6C0FB27-357C-43A2-BA7C-7A11DE61BA27}" presName="composite" presStyleCnt="0"/>
      <dgm:spPr/>
    </dgm:pt>
    <dgm:pt modelId="{59901AA6-8013-4149-8F67-4DD473596F40}" type="pres">
      <dgm:prSet presAssocID="{D6C0FB27-357C-43A2-BA7C-7A11DE61BA27}" presName="imgShp" presStyleLbl="fgImgPlace1" presStyleIdx="2" presStyleCnt="9" custLinFactX="-100000" custLinFactNeighborX="-151620" custLinFactNeighborY="4075"/>
      <dgm:spPr>
        <a:solidFill>
          <a:srgbClr val="B3D3EA"/>
        </a:solidFill>
      </dgm:spPr>
    </dgm:pt>
    <dgm:pt modelId="{5637D853-5B54-46DC-B5CA-458F4FE1EFFD}" type="pres">
      <dgm:prSet presAssocID="{D6C0FB27-357C-43A2-BA7C-7A11DE61BA27}" presName="txShp" presStyleLbl="node1" presStyleIdx="2" presStyleCnt="9" custScaleX="146200" custLinFactNeighborX="2051" custLinFactNeighborY="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F39A9-8AFB-436D-9199-218AE630F2AD}" type="pres">
      <dgm:prSet presAssocID="{5A10C05B-6E64-45A6-A67F-A8B8CA43A6C1}" presName="spacing" presStyleCnt="0"/>
      <dgm:spPr/>
    </dgm:pt>
    <dgm:pt modelId="{0D25794F-F53F-4BB4-AB16-26CE8E8C0463}" type="pres">
      <dgm:prSet presAssocID="{1999D624-8BE7-41C5-9EB5-DAF724657C78}" presName="composite" presStyleCnt="0"/>
      <dgm:spPr/>
    </dgm:pt>
    <dgm:pt modelId="{D37636F6-A1CD-4E4A-A6C0-F65BB8AA2EE4}" type="pres">
      <dgm:prSet presAssocID="{1999D624-8BE7-41C5-9EB5-DAF724657C78}" presName="imgShp" presStyleLbl="fgImgPlace1" presStyleIdx="3" presStyleCnt="9" custLinFactX="-100000" custLinFactNeighborX="-151620" custLinFactNeighborY="6387"/>
      <dgm:spPr>
        <a:solidFill>
          <a:srgbClr val="B3D3EA"/>
        </a:solidFill>
      </dgm:spPr>
    </dgm:pt>
    <dgm:pt modelId="{8B4D335A-9C4D-49CE-AEEF-EED60511806C}" type="pres">
      <dgm:prSet presAssocID="{1999D624-8BE7-41C5-9EB5-DAF724657C78}" presName="txShp" presStyleLbl="node1" presStyleIdx="3" presStyleCnt="9" custScaleX="146201" custLinFactNeighborX="3431" custLinFactNeighborY="6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D7010-CC5F-47DC-B54C-B7E6A70E8028}" type="pres">
      <dgm:prSet presAssocID="{F7625D44-8B8F-4D06-A547-D91B8EEFE12E}" presName="spacing" presStyleCnt="0"/>
      <dgm:spPr/>
    </dgm:pt>
    <dgm:pt modelId="{E1099E36-1012-4AAA-851E-07FFD17E658C}" type="pres">
      <dgm:prSet presAssocID="{46B487C7-F992-4CAB-B63D-8B94CE3CA215}" presName="composite" presStyleCnt="0"/>
      <dgm:spPr/>
    </dgm:pt>
    <dgm:pt modelId="{04FA17A3-CDEB-4EC5-AC7E-7377D0EFAC3E}" type="pres">
      <dgm:prSet presAssocID="{46B487C7-F992-4CAB-B63D-8B94CE3CA215}" presName="imgShp" presStyleLbl="fgImgPlace1" presStyleIdx="4" presStyleCnt="9" custLinFactX="-100000" custLinFactNeighborX="-151620" custLinFactNeighborY="8699"/>
      <dgm:spPr>
        <a:solidFill>
          <a:srgbClr val="B3D3EA"/>
        </a:solidFill>
      </dgm:spPr>
    </dgm:pt>
    <dgm:pt modelId="{E2DA854F-1282-4F9B-A280-3E969ECB4DB3}" type="pres">
      <dgm:prSet presAssocID="{46B487C7-F992-4CAB-B63D-8B94CE3CA215}" presName="txShp" presStyleLbl="node1" presStyleIdx="4" presStyleCnt="9" custScaleX="146200" custLinFactNeighborX="2051" custLinFactNeighborY="8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5DA2B-0493-44B7-A0A2-BD1893D34B0B}" type="pres">
      <dgm:prSet presAssocID="{39280EBB-921A-4528-A686-0065C096EE1B}" presName="spacing" presStyleCnt="0"/>
      <dgm:spPr/>
    </dgm:pt>
    <dgm:pt modelId="{99ADEB70-7C3B-4AEB-8FC9-BCB8DB5D6FFB}" type="pres">
      <dgm:prSet presAssocID="{7696C12B-3CA1-44DC-9849-B3C5AACA4B4F}" presName="composite" presStyleCnt="0"/>
      <dgm:spPr/>
    </dgm:pt>
    <dgm:pt modelId="{BB116C35-4020-485A-A35D-B8C70C7CC8DD}" type="pres">
      <dgm:prSet presAssocID="{7696C12B-3CA1-44DC-9849-B3C5AACA4B4F}" presName="imgShp" presStyleLbl="fgImgPlace1" presStyleIdx="5" presStyleCnt="9" custLinFactX="-100000" custLinFactNeighborX="-151620" custLinFactNeighborY="11011"/>
      <dgm:spPr>
        <a:solidFill>
          <a:srgbClr val="B3D3EA"/>
        </a:solidFill>
      </dgm:spPr>
    </dgm:pt>
    <dgm:pt modelId="{319B925C-21FF-465C-B1D7-709F9559033D}" type="pres">
      <dgm:prSet presAssocID="{7696C12B-3CA1-44DC-9849-B3C5AACA4B4F}" presName="txShp" presStyleLbl="node1" presStyleIdx="5" presStyleCnt="9" custScaleX="144858" custLinFactNeighborX="2759" custLinFactNeighborY="11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F64F7-C279-4996-A581-EC194455DC87}" type="pres">
      <dgm:prSet presAssocID="{42A9DF5B-DCA4-47CC-B847-73E4B8297ECA}" presName="spacing" presStyleCnt="0"/>
      <dgm:spPr/>
    </dgm:pt>
    <dgm:pt modelId="{DCE75049-D894-4CBE-B44B-C877B4E6064A}" type="pres">
      <dgm:prSet presAssocID="{4C304B48-D68F-4E9B-81FC-61E3CA1F6DEE}" presName="composite" presStyleCnt="0"/>
      <dgm:spPr/>
    </dgm:pt>
    <dgm:pt modelId="{06FB2178-0ABE-4E64-AA5C-78CF81736D9B}" type="pres">
      <dgm:prSet presAssocID="{4C304B48-D68F-4E9B-81FC-61E3CA1F6DEE}" presName="imgShp" presStyleLbl="fgImgPlace1" presStyleIdx="6" presStyleCnt="9" custLinFactX="-100000" custLinFactNeighborX="-151620" custLinFactNeighborY="13323"/>
      <dgm:spPr>
        <a:solidFill>
          <a:srgbClr val="B3D3EA"/>
        </a:solidFill>
      </dgm:spPr>
    </dgm:pt>
    <dgm:pt modelId="{B21E1760-8A17-4506-8D62-9D0FB0FF6268}" type="pres">
      <dgm:prSet presAssocID="{4C304B48-D68F-4E9B-81FC-61E3CA1F6DEE}" presName="txShp" presStyleLbl="node1" presStyleIdx="6" presStyleCnt="9" custScaleX="146200" custLinFactNeighborX="2051" custLinFactNeighborY="13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8882-475D-41A0-82EA-0C198A98D0EA}" type="pres">
      <dgm:prSet presAssocID="{59CCABBE-5C62-4922-9F3A-9B5607E7C34E}" presName="spacing" presStyleCnt="0"/>
      <dgm:spPr/>
    </dgm:pt>
    <dgm:pt modelId="{E7B5CFC8-3BC6-48FB-AD4B-960834177D1C}" type="pres">
      <dgm:prSet presAssocID="{2D18E23A-6B53-4093-91AA-276F89543880}" presName="composite" presStyleCnt="0"/>
      <dgm:spPr/>
    </dgm:pt>
    <dgm:pt modelId="{ADC31D13-014A-4C01-AF6D-784D129749F5}" type="pres">
      <dgm:prSet presAssocID="{2D18E23A-6B53-4093-91AA-276F89543880}" presName="imgShp" presStyleLbl="fgImgPlace1" presStyleIdx="7" presStyleCnt="9" custLinFactX="-100000" custLinFactNeighborX="-151620" custLinFactNeighborY="15635"/>
      <dgm:spPr>
        <a:solidFill>
          <a:srgbClr val="B3D3EA"/>
        </a:solidFill>
      </dgm:spPr>
    </dgm:pt>
    <dgm:pt modelId="{59C168CE-1B19-489D-BD17-1E9904166A8F}" type="pres">
      <dgm:prSet presAssocID="{2D18E23A-6B53-4093-91AA-276F89543880}" presName="txShp" presStyleLbl="node1" presStyleIdx="7" presStyleCnt="9" custScaleX="146200" custLinFactNeighborX="2051" custLinFactNeighborY="2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E5FF-5E3D-4E66-92CC-F2141B3A67B6}" type="pres">
      <dgm:prSet presAssocID="{FB7B313E-61F1-492F-9B69-47126ECA2EAD}" presName="spacing" presStyleCnt="0"/>
      <dgm:spPr/>
    </dgm:pt>
    <dgm:pt modelId="{ABCBB30B-733B-4209-8360-99148003C624}" type="pres">
      <dgm:prSet presAssocID="{560BBF0B-FF0C-4195-ACFA-2C72811BD2D5}" presName="composite" presStyleCnt="0"/>
      <dgm:spPr/>
    </dgm:pt>
    <dgm:pt modelId="{8338B168-BD8C-4F03-AF98-9B4831D4CF82}" type="pres">
      <dgm:prSet presAssocID="{560BBF0B-FF0C-4195-ACFA-2C72811BD2D5}" presName="imgShp" presStyleLbl="fgImgPlace1" presStyleIdx="8" presStyleCnt="9" custLinFactX="-100000" custLinFactNeighborX="-147242" custLinFactNeighborY="2733"/>
      <dgm:spPr>
        <a:solidFill>
          <a:srgbClr val="B3D3EA"/>
        </a:solidFill>
      </dgm:spPr>
    </dgm:pt>
    <dgm:pt modelId="{52106A8A-FA7D-4750-B8A7-B87E48999D73}" type="pres">
      <dgm:prSet presAssocID="{560BBF0B-FF0C-4195-ACFA-2C72811BD2D5}" presName="txShp" presStyleLbl="node1" presStyleIdx="8" presStyleCnt="9" custScaleX="146200" custLinFactNeighborX="2051" custLinFactNeighborY="19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81A6FE-A229-49C0-ADEE-6569E9829E15}" srcId="{914FE4D6-94D3-4C31-A243-69FE7FE9C491}" destId="{4C304B48-D68F-4E9B-81FC-61E3CA1F6DEE}" srcOrd="6" destOrd="0" parTransId="{8A2D3D75-6592-4A4B-B5FD-8126E092D01B}" sibTransId="{59CCABBE-5C62-4922-9F3A-9B5607E7C34E}"/>
    <dgm:cxn modelId="{7851FC13-767E-417A-8AE2-678A3B88D35A}" type="presOf" srcId="{7696C12B-3CA1-44DC-9849-B3C5AACA4B4F}" destId="{319B925C-21FF-465C-B1D7-709F9559033D}" srcOrd="0" destOrd="0" presId="urn:microsoft.com/office/officeart/2005/8/layout/vList3#2"/>
    <dgm:cxn modelId="{478EE34E-F307-4753-9E69-2B40063C2B61}" type="presOf" srcId="{DBDFD567-F902-4747-BD21-489BD8739B45}" destId="{832C877E-1939-4819-A8B0-8F1C843F9547}" srcOrd="0" destOrd="0" presId="urn:microsoft.com/office/officeart/2005/8/layout/vList3#2"/>
    <dgm:cxn modelId="{2510C697-08C4-418D-BDD0-25FB691869B6}" srcId="{914FE4D6-94D3-4C31-A243-69FE7FE9C491}" destId="{46B487C7-F992-4CAB-B63D-8B94CE3CA215}" srcOrd="4" destOrd="0" parTransId="{05C8BAD2-A90E-494F-B472-D9BF8C5AEC3A}" sibTransId="{39280EBB-921A-4528-A686-0065C096EE1B}"/>
    <dgm:cxn modelId="{75491BE0-E522-4A1A-AEE2-EF37BF445E30}" type="presOf" srcId="{1999D624-8BE7-41C5-9EB5-DAF724657C78}" destId="{8B4D335A-9C4D-49CE-AEEF-EED60511806C}" srcOrd="0" destOrd="0" presId="urn:microsoft.com/office/officeart/2005/8/layout/vList3#2"/>
    <dgm:cxn modelId="{B02044E5-94EC-4C80-B081-F4DE0EC4FA1A}" type="presOf" srcId="{914FE4D6-94D3-4C31-A243-69FE7FE9C491}" destId="{F8EE7A55-355D-4B1E-B10C-83A36B80C139}" srcOrd="0" destOrd="0" presId="urn:microsoft.com/office/officeart/2005/8/layout/vList3#2"/>
    <dgm:cxn modelId="{1B15D13F-4808-4F30-A7B3-43B3302DD664}" type="presOf" srcId="{76AD2D0C-16A6-4ACF-973E-409723DD3529}" destId="{356D6A18-48DA-4E2F-BA9F-EB636CCA4C57}" srcOrd="0" destOrd="0" presId="urn:microsoft.com/office/officeart/2005/8/layout/vList3#2"/>
    <dgm:cxn modelId="{FB26DF0C-7F88-4D24-B3DB-B4B872F9AE9E}" type="presOf" srcId="{46B487C7-F992-4CAB-B63D-8B94CE3CA215}" destId="{E2DA854F-1282-4F9B-A280-3E969ECB4DB3}" srcOrd="0" destOrd="0" presId="urn:microsoft.com/office/officeart/2005/8/layout/vList3#2"/>
    <dgm:cxn modelId="{530176FF-1CFA-464F-B02D-7D8F955464C3}" srcId="{914FE4D6-94D3-4C31-A243-69FE7FE9C491}" destId="{1999D624-8BE7-41C5-9EB5-DAF724657C78}" srcOrd="3" destOrd="0" parTransId="{8061ABF2-3D2A-4C7B-AB0F-BE9140052CD0}" sibTransId="{F7625D44-8B8F-4D06-A547-D91B8EEFE12E}"/>
    <dgm:cxn modelId="{71A1B643-E3D5-4C6E-B53E-C2774DA22D7B}" type="presOf" srcId="{560BBF0B-FF0C-4195-ACFA-2C72811BD2D5}" destId="{52106A8A-FA7D-4750-B8A7-B87E48999D73}" srcOrd="0" destOrd="0" presId="urn:microsoft.com/office/officeart/2005/8/layout/vList3#2"/>
    <dgm:cxn modelId="{F39B8CB4-F950-4D55-A99A-B6C345D8F8AA}" type="presOf" srcId="{2D18E23A-6B53-4093-91AA-276F89543880}" destId="{59C168CE-1B19-489D-BD17-1E9904166A8F}" srcOrd="0" destOrd="0" presId="urn:microsoft.com/office/officeart/2005/8/layout/vList3#2"/>
    <dgm:cxn modelId="{0C92CD40-5697-4CEA-9C60-C53A380EEE82}" srcId="{914FE4D6-94D3-4C31-A243-69FE7FE9C491}" destId="{DBDFD567-F902-4747-BD21-489BD8739B45}" srcOrd="0" destOrd="0" parTransId="{171B1157-800F-4F0B-8613-8D84664904CA}" sibTransId="{CF638322-459C-4837-9BB5-0CD05491C9E6}"/>
    <dgm:cxn modelId="{EC260FE2-699F-4673-B000-393E955366BE}" srcId="{914FE4D6-94D3-4C31-A243-69FE7FE9C491}" destId="{D6C0FB27-357C-43A2-BA7C-7A11DE61BA27}" srcOrd="2" destOrd="0" parTransId="{BB91B7DC-07F1-43D4-8908-44033099479D}" sibTransId="{5A10C05B-6E64-45A6-A67F-A8B8CA43A6C1}"/>
    <dgm:cxn modelId="{825218CB-60E5-4E6A-A9A3-C78EE35E2A3B}" srcId="{914FE4D6-94D3-4C31-A243-69FE7FE9C491}" destId="{7696C12B-3CA1-44DC-9849-B3C5AACA4B4F}" srcOrd="5" destOrd="0" parTransId="{F86BB165-85DD-41D2-878B-8E13D110BC55}" sibTransId="{42A9DF5B-DCA4-47CC-B847-73E4B8297ECA}"/>
    <dgm:cxn modelId="{7BDAC7C5-B256-423D-820B-EBE91B57EF2D}" srcId="{914FE4D6-94D3-4C31-A243-69FE7FE9C491}" destId="{2D18E23A-6B53-4093-91AA-276F89543880}" srcOrd="7" destOrd="0" parTransId="{78A775BB-76F7-40CE-BDB3-487F61EBA924}" sibTransId="{FB7B313E-61F1-492F-9B69-47126ECA2EAD}"/>
    <dgm:cxn modelId="{33A8CF89-CBB0-4968-9BEA-C6543FE202F9}" type="presOf" srcId="{D6C0FB27-357C-43A2-BA7C-7A11DE61BA27}" destId="{5637D853-5B54-46DC-B5CA-458F4FE1EFFD}" srcOrd="0" destOrd="0" presId="urn:microsoft.com/office/officeart/2005/8/layout/vList3#2"/>
    <dgm:cxn modelId="{6EB24EC6-0DDD-4B59-8D54-8BECEBC012CD}" srcId="{914FE4D6-94D3-4C31-A243-69FE7FE9C491}" destId="{560BBF0B-FF0C-4195-ACFA-2C72811BD2D5}" srcOrd="8" destOrd="0" parTransId="{63951194-8802-4E57-B286-7807D7707C04}" sibTransId="{884F082E-C200-4D33-85CF-F09426824A3F}"/>
    <dgm:cxn modelId="{516917F5-39A2-441D-8011-FD7EC0BAA400}" srcId="{914FE4D6-94D3-4C31-A243-69FE7FE9C491}" destId="{76AD2D0C-16A6-4ACF-973E-409723DD3529}" srcOrd="1" destOrd="0" parTransId="{344ADE22-2763-4CC9-997C-5B5D5956A595}" sibTransId="{7666AC82-14CD-4A9E-A9E8-4EAD6CAC5354}"/>
    <dgm:cxn modelId="{CAFB5100-AE15-479A-9F5C-A92F3BFF1493}" type="presOf" srcId="{4C304B48-D68F-4E9B-81FC-61E3CA1F6DEE}" destId="{B21E1760-8A17-4506-8D62-9D0FB0FF6268}" srcOrd="0" destOrd="0" presId="urn:microsoft.com/office/officeart/2005/8/layout/vList3#2"/>
    <dgm:cxn modelId="{3A476508-044B-4F44-A3CE-E444FFBFB8B9}" type="presParOf" srcId="{F8EE7A55-355D-4B1E-B10C-83A36B80C139}" destId="{01E3CAD8-C6A9-41BF-AFB8-6E3E841CBC71}" srcOrd="0" destOrd="0" presId="urn:microsoft.com/office/officeart/2005/8/layout/vList3#2"/>
    <dgm:cxn modelId="{01D2413F-80AA-4F4F-8EF2-53013ED89CFA}" type="presParOf" srcId="{01E3CAD8-C6A9-41BF-AFB8-6E3E841CBC71}" destId="{0546D1E3-8132-4582-9886-7E6A3E6210D3}" srcOrd="0" destOrd="0" presId="urn:microsoft.com/office/officeart/2005/8/layout/vList3#2"/>
    <dgm:cxn modelId="{2E3D19BF-D1D6-4FE8-9A47-93BA09895017}" type="presParOf" srcId="{01E3CAD8-C6A9-41BF-AFB8-6E3E841CBC71}" destId="{832C877E-1939-4819-A8B0-8F1C843F9547}" srcOrd="1" destOrd="0" presId="urn:microsoft.com/office/officeart/2005/8/layout/vList3#2"/>
    <dgm:cxn modelId="{79D8491F-D6A8-4701-A2BA-A05B55DE329D}" type="presParOf" srcId="{F8EE7A55-355D-4B1E-B10C-83A36B80C139}" destId="{26200BB3-B8C1-4167-ACD1-76857096DF47}" srcOrd="1" destOrd="0" presId="urn:microsoft.com/office/officeart/2005/8/layout/vList3#2"/>
    <dgm:cxn modelId="{57FECD5A-48CB-495B-BAD0-C8DE2F5C2928}" type="presParOf" srcId="{F8EE7A55-355D-4B1E-B10C-83A36B80C139}" destId="{8D30CC1A-268E-473D-A9AE-7086C7508554}" srcOrd="2" destOrd="0" presId="urn:microsoft.com/office/officeart/2005/8/layout/vList3#2"/>
    <dgm:cxn modelId="{A7318511-B878-43D7-9E4D-07269AF764D4}" type="presParOf" srcId="{8D30CC1A-268E-473D-A9AE-7086C7508554}" destId="{2A1062CD-8CAA-4396-9480-62D62F6E86C6}" srcOrd="0" destOrd="0" presId="urn:microsoft.com/office/officeart/2005/8/layout/vList3#2"/>
    <dgm:cxn modelId="{CC18B532-704A-48D6-BDC1-62240960D307}" type="presParOf" srcId="{8D30CC1A-268E-473D-A9AE-7086C7508554}" destId="{356D6A18-48DA-4E2F-BA9F-EB636CCA4C57}" srcOrd="1" destOrd="0" presId="urn:microsoft.com/office/officeart/2005/8/layout/vList3#2"/>
    <dgm:cxn modelId="{735EC636-D35B-405D-84DA-4CAA3915FC3E}" type="presParOf" srcId="{F8EE7A55-355D-4B1E-B10C-83A36B80C139}" destId="{66F7E628-0537-4B33-8A3D-C2DEC61E5143}" srcOrd="3" destOrd="0" presId="urn:microsoft.com/office/officeart/2005/8/layout/vList3#2"/>
    <dgm:cxn modelId="{543D06BA-5BC7-4C9D-82CE-07D984F8A29E}" type="presParOf" srcId="{F8EE7A55-355D-4B1E-B10C-83A36B80C139}" destId="{394E22AD-238A-40B9-9BDA-F167FEA0FC88}" srcOrd="4" destOrd="0" presId="urn:microsoft.com/office/officeart/2005/8/layout/vList3#2"/>
    <dgm:cxn modelId="{F2C11EFD-AFC1-4848-875B-652B40416F70}" type="presParOf" srcId="{394E22AD-238A-40B9-9BDA-F167FEA0FC88}" destId="{59901AA6-8013-4149-8F67-4DD473596F40}" srcOrd="0" destOrd="0" presId="urn:microsoft.com/office/officeart/2005/8/layout/vList3#2"/>
    <dgm:cxn modelId="{FE2D8B47-31DF-4E11-8FA6-E8AE984BD606}" type="presParOf" srcId="{394E22AD-238A-40B9-9BDA-F167FEA0FC88}" destId="{5637D853-5B54-46DC-B5CA-458F4FE1EFFD}" srcOrd="1" destOrd="0" presId="urn:microsoft.com/office/officeart/2005/8/layout/vList3#2"/>
    <dgm:cxn modelId="{B1F59245-45E4-4925-B59C-4B5C4C839EF3}" type="presParOf" srcId="{F8EE7A55-355D-4B1E-B10C-83A36B80C139}" destId="{C1DF39A9-8AFB-436D-9199-218AE630F2AD}" srcOrd="5" destOrd="0" presId="urn:microsoft.com/office/officeart/2005/8/layout/vList3#2"/>
    <dgm:cxn modelId="{68BA0E73-EF56-41A5-8A52-1711D079BE8E}" type="presParOf" srcId="{F8EE7A55-355D-4B1E-B10C-83A36B80C139}" destId="{0D25794F-F53F-4BB4-AB16-26CE8E8C0463}" srcOrd="6" destOrd="0" presId="urn:microsoft.com/office/officeart/2005/8/layout/vList3#2"/>
    <dgm:cxn modelId="{84640F3E-CC55-4529-A49F-2984C50B5354}" type="presParOf" srcId="{0D25794F-F53F-4BB4-AB16-26CE8E8C0463}" destId="{D37636F6-A1CD-4E4A-A6C0-F65BB8AA2EE4}" srcOrd="0" destOrd="0" presId="urn:microsoft.com/office/officeart/2005/8/layout/vList3#2"/>
    <dgm:cxn modelId="{1DB0CCA0-9D1E-4703-BD4F-CB9913CEC393}" type="presParOf" srcId="{0D25794F-F53F-4BB4-AB16-26CE8E8C0463}" destId="{8B4D335A-9C4D-49CE-AEEF-EED60511806C}" srcOrd="1" destOrd="0" presId="urn:microsoft.com/office/officeart/2005/8/layout/vList3#2"/>
    <dgm:cxn modelId="{FF5B4E59-0E38-4DAD-B897-B24B1487CD45}" type="presParOf" srcId="{F8EE7A55-355D-4B1E-B10C-83A36B80C139}" destId="{37BD7010-CC5F-47DC-B54C-B7E6A70E8028}" srcOrd="7" destOrd="0" presId="urn:microsoft.com/office/officeart/2005/8/layout/vList3#2"/>
    <dgm:cxn modelId="{2D24A6C8-438E-4B4D-BF16-64F6E9147C5F}" type="presParOf" srcId="{F8EE7A55-355D-4B1E-B10C-83A36B80C139}" destId="{E1099E36-1012-4AAA-851E-07FFD17E658C}" srcOrd="8" destOrd="0" presId="urn:microsoft.com/office/officeart/2005/8/layout/vList3#2"/>
    <dgm:cxn modelId="{65E4A721-E9F0-4EA4-AF72-9C31E7FE29CF}" type="presParOf" srcId="{E1099E36-1012-4AAA-851E-07FFD17E658C}" destId="{04FA17A3-CDEB-4EC5-AC7E-7377D0EFAC3E}" srcOrd="0" destOrd="0" presId="urn:microsoft.com/office/officeart/2005/8/layout/vList3#2"/>
    <dgm:cxn modelId="{267750E9-97C8-4D02-8BA0-676AF6CA0D5E}" type="presParOf" srcId="{E1099E36-1012-4AAA-851E-07FFD17E658C}" destId="{E2DA854F-1282-4F9B-A280-3E969ECB4DB3}" srcOrd="1" destOrd="0" presId="urn:microsoft.com/office/officeart/2005/8/layout/vList3#2"/>
    <dgm:cxn modelId="{AC7DBF52-E260-4240-8E04-CFE7BDB23951}" type="presParOf" srcId="{F8EE7A55-355D-4B1E-B10C-83A36B80C139}" destId="{FB25DA2B-0493-44B7-A0A2-BD1893D34B0B}" srcOrd="9" destOrd="0" presId="urn:microsoft.com/office/officeart/2005/8/layout/vList3#2"/>
    <dgm:cxn modelId="{78A887CD-ED47-42AC-8F0F-6F2B1026ED20}" type="presParOf" srcId="{F8EE7A55-355D-4B1E-B10C-83A36B80C139}" destId="{99ADEB70-7C3B-4AEB-8FC9-BCB8DB5D6FFB}" srcOrd="10" destOrd="0" presId="urn:microsoft.com/office/officeart/2005/8/layout/vList3#2"/>
    <dgm:cxn modelId="{F4E5C7BC-E767-449B-898D-A6D3A46159AF}" type="presParOf" srcId="{99ADEB70-7C3B-4AEB-8FC9-BCB8DB5D6FFB}" destId="{BB116C35-4020-485A-A35D-B8C70C7CC8DD}" srcOrd="0" destOrd="0" presId="urn:microsoft.com/office/officeart/2005/8/layout/vList3#2"/>
    <dgm:cxn modelId="{A2D45379-C71A-4468-9C79-7E9305E76E61}" type="presParOf" srcId="{99ADEB70-7C3B-4AEB-8FC9-BCB8DB5D6FFB}" destId="{319B925C-21FF-465C-B1D7-709F9559033D}" srcOrd="1" destOrd="0" presId="urn:microsoft.com/office/officeart/2005/8/layout/vList3#2"/>
    <dgm:cxn modelId="{A5D1BDE9-BD67-45B3-B36F-3BBAAE51DDD0}" type="presParOf" srcId="{F8EE7A55-355D-4B1E-B10C-83A36B80C139}" destId="{383F64F7-C279-4996-A581-EC194455DC87}" srcOrd="11" destOrd="0" presId="urn:microsoft.com/office/officeart/2005/8/layout/vList3#2"/>
    <dgm:cxn modelId="{DB365472-49F1-49E5-AA91-9B84DB47C0AD}" type="presParOf" srcId="{F8EE7A55-355D-4B1E-B10C-83A36B80C139}" destId="{DCE75049-D894-4CBE-B44B-C877B4E6064A}" srcOrd="12" destOrd="0" presId="urn:microsoft.com/office/officeart/2005/8/layout/vList3#2"/>
    <dgm:cxn modelId="{87422881-597C-426C-8E93-C586A7C69A11}" type="presParOf" srcId="{DCE75049-D894-4CBE-B44B-C877B4E6064A}" destId="{06FB2178-0ABE-4E64-AA5C-78CF81736D9B}" srcOrd="0" destOrd="0" presId="urn:microsoft.com/office/officeart/2005/8/layout/vList3#2"/>
    <dgm:cxn modelId="{5660862E-56F9-4DB2-8D99-CF199DE6B96E}" type="presParOf" srcId="{DCE75049-D894-4CBE-B44B-C877B4E6064A}" destId="{B21E1760-8A17-4506-8D62-9D0FB0FF6268}" srcOrd="1" destOrd="0" presId="urn:microsoft.com/office/officeart/2005/8/layout/vList3#2"/>
    <dgm:cxn modelId="{85388987-E198-4EFD-AB11-66B324389070}" type="presParOf" srcId="{F8EE7A55-355D-4B1E-B10C-83A36B80C139}" destId="{FE3B8882-475D-41A0-82EA-0C198A98D0EA}" srcOrd="13" destOrd="0" presId="urn:microsoft.com/office/officeart/2005/8/layout/vList3#2"/>
    <dgm:cxn modelId="{40AAA556-7F8A-4E31-9FFC-A3C4D5BA9108}" type="presParOf" srcId="{F8EE7A55-355D-4B1E-B10C-83A36B80C139}" destId="{E7B5CFC8-3BC6-48FB-AD4B-960834177D1C}" srcOrd="14" destOrd="0" presId="urn:microsoft.com/office/officeart/2005/8/layout/vList3#2"/>
    <dgm:cxn modelId="{04888276-3F47-4F0D-BF7E-E58AF4B69FDD}" type="presParOf" srcId="{E7B5CFC8-3BC6-48FB-AD4B-960834177D1C}" destId="{ADC31D13-014A-4C01-AF6D-784D129749F5}" srcOrd="0" destOrd="0" presId="urn:microsoft.com/office/officeart/2005/8/layout/vList3#2"/>
    <dgm:cxn modelId="{79C5D02A-A782-4EB3-92DF-80E206A32680}" type="presParOf" srcId="{E7B5CFC8-3BC6-48FB-AD4B-960834177D1C}" destId="{59C168CE-1B19-489D-BD17-1E9904166A8F}" srcOrd="1" destOrd="0" presId="urn:microsoft.com/office/officeart/2005/8/layout/vList3#2"/>
    <dgm:cxn modelId="{77D5F40E-B068-46CC-AA09-453744550697}" type="presParOf" srcId="{F8EE7A55-355D-4B1E-B10C-83A36B80C139}" destId="{577CE5FF-5E3D-4E66-92CC-F2141B3A67B6}" srcOrd="15" destOrd="0" presId="urn:microsoft.com/office/officeart/2005/8/layout/vList3#2"/>
    <dgm:cxn modelId="{BAD305A0-0774-496B-8418-0810A2D1677A}" type="presParOf" srcId="{F8EE7A55-355D-4B1E-B10C-83A36B80C139}" destId="{ABCBB30B-733B-4209-8360-99148003C624}" srcOrd="16" destOrd="0" presId="urn:microsoft.com/office/officeart/2005/8/layout/vList3#2"/>
    <dgm:cxn modelId="{8DF02C75-B1B6-4112-B648-5BDC343A394B}" type="presParOf" srcId="{ABCBB30B-733B-4209-8360-99148003C624}" destId="{8338B168-BD8C-4F03-AF98-9B4831D4CF82}" srcOrd="0" destOrd="0" presId="urn:microsoft.com/office/officeart/2005/8/layout/vList3#2"/>
    <dgm:cxn modelId="{B7F0DE5F-AFAA-4D58-A52A-C68E5C810291}" type="presParOf" srcId="{ABCBB30B-733B-4209-8360-99148003C624}" destId="{52106A8A-FA7D-4750-B8A7-B87E48999D7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9AAC49-2CAB-4EC4-A9BB-773FB11F869D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7FBF1-7CAB-4DDA-8286-DEE4B18CC627}">
      <dgm:prSet custT="1"/>
      <dgm:spPr>
        <a:solidFill>
          <a:srgbClr val="B9C739"/>
        </a:solidFill>
      </dgm:spPr>
      <dgm:t>
        <a:bodyPr/>
        <a:lstStyle/>
        <a:p>
          <a:pPr rtl="0"/>
          <a:r>
            <a:rPr lang="en-US" sz="2000" b="1" dirty="0" smtClean="0">
              <a:solidFill>
                <a:srgbClr val="000000"/>
              </a:solidFill>
            </a:rPr>
            <a:t>I </a:t>
          </a:r>
          <a:r>
            <a:rPr lang="ru-RU" sz="2000" b="1" dirty="0" smtClean="0">
              <a:solidFill>
                <a:srgbClr val="000000"/>
              </a:solidFill>
            </a:rPr>
            <a:t>этап -  </a:t>
          </a:r>
          <a:r>
            <a:rPr lang="ru-RU" sz="2000" dirty="0" smtClean="0">
              <a:solidFill>
                <a:srgbClr val="000000"/>
              </a:solidFill>
            </a:rPr>
            <a:t>диагностика профессиональных и личностных качеств начинающих и опытных педагогов</a:t>
          </a:r>
          <a:endParaRPr lang="ru-RU" sz="2000" dirty="0">
            <a:solidFill>
              <a:srgbClr val="000000"/>
            </a:solidFill>
          </a:endParaRPr>
        </a:p>
      </dgm:t>
    </dgm:pt>
    <dgm:pt modelId="{E9EC1552-39E5-4FD5-ADEC-BFF3CCF003D0}" type="parTrans" cxnId="{19832AD3-57B7-4873-886B-97D2FE8FB822}">
      <dgm:prSet/>
      <dgm:spPr/>
      <dgm:t>
        <a:bodyPr/>
        <a:lstStyle/>
        <a:p>
          <a:endParaRPr lang="ru-RU"/>
        </a:p>
      </dgm:t>
    </dgm:pt>
    <dgm:pt modelId="{2444D85E-E31F-482D-B1CB-DCB914521A92}" type="sibTrans" cxnId="{19832AD3-57B7-4873-886B-97D2FE8FB822}">
      <dgm:prSet/>
      <dgm:spPr>
        <a:solidFill>
          <a:srgbClr val="B3D3EA">
            <a:alpha val="90000"/>
          </a:srgbClr>
        </a:solidFill>
      </dgm:spPr>
      <dgm:t>
        <a:bodyPr/>
        <a:lstStyle/>
        <a:p>
          <a:endParaRPr lang="ru-RU"/>
        </a:p>
      </dgm:t>
    </dgm:pt>
    <dgm:pt modelId="{A3C209E7-1BAA-46A1-BC43-03710C48B500}">
      <dgm:prSet custT="1"/>
      <dgm:spPr>
        <a:solidFill>
          <a:srgbClr val="B9C739"/>
        </a:solidFill>
      </dgm:spPr>
      <dgm:t>
        <a:bodyPr/>
        <a:lstStyle/>
        <a:p>
          <a:pPr rtl="0"/>
          <a:r>
            <a:rPr lang="en-US" sz="2000" b="1" dirty="0" smtClean="0">
              <a:solidFill>
                <a:srgbClr val="000000"/>
              </a:solidFill>
            </a:rPr>
            <a:t>II</a:t>
          </a:r>
          <a:r>
            <a:rPr lang="ru-RU" sz="2000" b="1" dirty="0" smtClean="0">
              <a:solidFill>
                <a:srgbClr val="000000"/>
              </a:solidFill>
            </a:rPr>
            <a:t> этап – </a:t>
          </a:r>
          <a:r>
            <a:rPr lang="ru-RU" sz="2000" dirty="0" smtClean="0">
              <a:solidFill>
                <a:srgbClr val="000000"/>
              </a:solidFill>
            </a:rPr>
            <a:t>«прикрепление» наставника, разработка совместного плана работы</a:t>
          </a:r>
          <a:endParaRPr lang="ru-RU" sz="2000" dirty="0">
            <a:solidFill>
              <a:srgbClr val="000000"/>
            </a:solidFill>
          </a:endParaRPr>
        </a:p>
      </dgm:t>
    </dgm:pt>
    <dgm:pt modelId="{17CD9C04-E69A-4511-9F88-D2BD3641FBDA}" type="parTrans" cxnId="{B743F92A-B6FB-4E86-8268-42F17FFD4A4E}">
      <dgm:prSet/>
      <dgm:spPr/>
      <dgm:t>
        <a:bodyPr/>
        <a:lstStyle/>
        <a:p>
          <a:endParaRPr lang="ru-RU"/>
        </a:p>
      </dgm:t>
    </dgm:pt>
    <dgm:pt modelId="{54E5AC90-5C40-4505-8FF4-4D1CD13BFF2F}" type="sibTrans" cxnId="{B743F92A-B6FB-4E86-8268-42F17FFD4A4E}">
      <dgm:prSet/>
      <dgm:spPr>
        <a:solidFill>
          <a:srgbClr val="B3D3EA">
            <a:alpha val="90000"/>
          </a:srgbClr>
        </a:solidFill>
      </dgm:spPr>
      <dgm:t>
        <a:bodyPr/>
        <a:lstStyle/>
        <a:p>
          <a:endParaRPr lang="ru-RU"/>
        </a:p>
      </dgm:t>
    </dgm:pt>
    <dgm:pt modelId="{B84C5ABB-C463-4C1D-8C2A-DCB3AE8E3FD8}">
      <dgm:prSet custT="1"/>
      <dgm:spPr>
        <a:solidFill>
          <a:srgbClr val="B9C739"/>
        </a:solidFill>
      </dgm:spPr>
      <dgm:t>
        <a:bodyPr/>
        <a:lstStyle/>
        <a:p>
          <a:pPr rtl="0"/>
          <a:r>
            <a:rPr lang="en-US" sz="2000" b="1" dirty="0" smtClean="0">
              <a:solidFill>
                <a:srgbClr val="000000"/>
              </a:solidFill>
            </a:rPr>
            <a:t>III</a:t>
          </a:r>
          <a:r>
            <a:rPr lang="ru-RU" sz="2000" b="1" dirty="0" smtClean="0">
              <a:solidFill>
                <a:srgbClr val="000000"/>
              </a:solidFill>
            </a:rPr>
            <a:t> этап - </a:t>
          </a:r>
          <a:r>
            <a:rPr lang="ru-RU" sz="2000" dirty="0" smtClean="0">
              <a:solidFill>
                <a:srgbClr val="000000"/>
              </a:solidFill>
            </a:rPr>
            <a:t>выявление степени адаптации, уровень роста профессиональной компетентности начинающего педагога, и круг достижений и сложностей, которые возникали у педагога-наставника при взаимодействии </a:t>
          </a:r>
          <a:endParaRPr lang="ru-RU" sz="2000" dirty="0">
            <a:solidFill>
              <a:srgbClr val="000000"/>
            </a:solidFill>
          </a:endParaRPr>
        </a:p>
      </dgm:t>
    </dgm:pt>
    <dgm:pt modelId="{A391BFE1-4CFE-4A46-9158-7711B046078D}" type="parTrans" cxnId="{51FE300C-0FFF-41C7-B7B7-FE828A72FF92}">
      <dgm:prSet/>
      <dgm:spPr/>
      <dgm:t>
        <a:bodyPr/>
        <a:lstStyle/>
        <a:p>
          <a:endParaRPr lang="ru-RU"/>
        </a:p>
      </dgm:t>
    </dgm:pt>
    <dgm:pt modelId="{74532161-5EFA-4735-B71E-0B7E8453F2FB}" type="sibTrans" cxnId="{51FE300C-0FFF-41C7-B7B7-FE828A72FF92}">
      <dgm:prSet/>
      <dgm:spPr/>
      <dgm:t>
        <a:bodyPr/>
        <a:lstStyle/>
        <a:p>
          <a:endParaRPr lang="ru-RU"/>
        </a:p>
      </dgm:t>
    </dgm:pt>
    <dgm:pt modelId="{58AED4C8-E7E0-49C2-8920-5527C2364AD8}" type="pres">
      <dgm:prSet presAssocID="{669AAC49-2CAB-4EC4-A9BB-773FB11F86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7201B7-8AA6-4381-AC55-5EFE12EFDAC6}" type="pres">
      <dgm:prSet presAssocID="{669AAC49-2CAB-4EC4-A9BB-773FB11F869D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6241FA5-6272-4F87-8496-B4BF32E282DB}" type="pres">
      <dgm:prSet presAssocID="{669AAC49-2CAB-4EC4-A9BB-773FB11F86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1D9C0-44E9-43A6-87F0-49D31A5C2115}" type="pres">
      <dgm:prSet presAssocID="{669AAC49-2CAB-4EC4-A9BB-773FB11F86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ECA67-2ADF-4665-9062-0F1E6FA33DB5}" type="pres">
      <dgm:prSet presAssocID="{669AAC49-2CAB-4EC4-A9BB-773FB11F86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AFD64-78C0-4A95-ACAF-547246B71749}" type="pres">
      <dgm:prSet presAssocID="{669AAC49-2CAB-4EC4-A9BB-773FB11F86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0E068-631A-4300-A773-F706ED29FDDB}" type="pres">
      <dgm:prSet presAssocID="{669AAC49-2CAB-4EC4-A9BB-773FB11F86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19AD0-F9B0-4A2F-8ED5-DD7BACB41849}" type="pres">
      <dgm:prSet presAssocID="{669AAC49-2CAB-4EC4-A9BB-773FB11F86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F28C4-FC66-46F3-A6E1-3DDAE08843C9}" type="pres">
      <dgm:prSet presAssocID="{669AAC49-2CAB-4EC4-A9BB-773FB11F86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24998-2343-4EDB-8BAD-245BCE7ED352}" type="pres">
      <dgm:prSet presAssocID="{669AAC49-2CAB-4EC4-A9BB-773FB11F86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8A59B-41B8-4FE9-868C-2F9E16EE82C3}" type="presOf" srcId="{18C7FBF1-7CAB-4DDA-8286-DEE4B18CC627}" destId="{46241FA5-6272-4F87-8496-B4BF32E282DB}" srcOrd="0" destOrd="0" presId="urn:microsoft.com/office/officeart/2005/8/layout/vProcess5"/>
    <dgm:cxn modelId="{19832AD3-57B7-4873-886B-97D2FE8FB822}" srcId="{669AAC49-2CAB-4EC4-A9BB-773FB11F869D}" destId="{18C7FBF1-7CAB-4DDA-8286-DEE4B18CC627}" srcOrd="0" destOrd="0" parTransId="{E9EC1552-39E5-4FD5-ADEC-BFF3CCF003D0}" sibTransId="{2444D85E-E31F-482D-B1CB-DCB914521A92}"/>
    <dgm:cxn modelId="{51FE300C-0FFF-41C7-B7B7-FE828A72FF92}" srcId="{669AAC49-2CAB-4EC4-A9BB-773FB11F869D}" destId="{B84C5ABB-C463-4C1D-8C2A-DCB3AE8E3FD8}" srcOrd="2" destOrd="0" parTransId="{A391BFE1-4CFE-4A46-9158-7711B046078D}" sibTransId="{74532161-5EFA-4735-B71E-0B7E8453F2FB}"/>
    <dgm:cxn modelId="{6BB5EF27-2963-4336-8F62-4A7451B9BD06}" type="presOf" srcId="{2444D85E-E31F-482D-B1CB-DCB914521A92}" destId="{48EAFD64-78C0-4A95-ACAF-547246B71749}" srcOrd="0" destOrd="0" presId="urn:microsoft.com/office/officeart/2005/8/layout/vProcess5"/>
    <dgm:cxn modelId="{B743F92A-B6FB-4E86-8268-42F17FFD4A4E}" srcId="{669AAC49-2CAB-4EC4-A9BB-773FB11F869D}" destId="{A3C209E7-1BAA-46A1-BC43-03710C48B500}" srcOrd="1" destOrd="0" parTransId="{17CD9C04-E69A-4511-9F88-D2BD3641FBDA}" sibTransId="{54E5AC90-5C40-4505-8FF4-4D1CD13BFF2F}"/>
    <dgm:cxn modelId="{6C2E6DAA-90FB-453F-A414-0EDD53EC3926}" type="presOf" srcId="{B84C5ABB-C463-4C1D-8C2A-DCB3AE8E3FD8}" destId="{B75ECA67-2ADF-4665-9062-0F1E6FA33DB5}" srcOrd="0" destOrd="0" presId="urn:microsoft.com/office/officeart/2005/8/layout/vProcess5"/>
    <dgm:cxn modelId="{08A912DE-96E0-423A-9C71-A3680A35D470}" type="presOf" srcId="{54E5AC90-5C40-4505-8FF4-4D1CD13BFF2F}" destId="{1650E068-631A-4300-A773-F706ED29FDDB}" srcOrd="0" destOrd="0" presId="urn:microsoft.com/office/officeart/2005/8/layout/vProcess5"/>
    <dgm:cxn modelId="{806B4C50-FB75-4867-A04C-2E58E5B9764E}" type="presOf" srcId="{18C7FBF1-7CAB-4DDA-8286-DEE4B18CC627}" destId="{E6019AD0-F9B0-4A2F-8ED5-DD7BACB41849}" srcOrd="1" destOrd="0" presId="urn:microsoft.com/office/officeart/2005/8/layout/vProcess5"/>
    <dgm:cxn modelId="{C3022EB5-3696-4B69-865A-91FFB17E9B90}" type="presOf" srcId="{669AAC49-2CAB-4EC4-A9BB-773FB11F869D}" destId="{58AED4C8-E7E0-49C2-8920-5527C2364AD8}" srcOrd="0" destOrd="0" presId="urn:microsoft.com/office/officeart/2005/8/layout/vProcess5"/>
    <dgm:cxn modelId="{AA81DA4A-3F5D-4438-9619-A0FFC135DEA2}" type="presOf" srcId="{B84C5ABB-C463-4C1D-8C2A-DCB3AE8E3FD8}" destId="{54624998-2343-4EDB-8BAD-245BCE7ED352}" srcOrd="1" destOrd="0" presId="urn:microsoft.com/office/officeart/2005/8/layout/vProcess5"/>
    <dgm:cxn modelId="{5CD4E5B9-DA61-4AD7-9B2C-2A9D632F2117}" type="presOf" srcId="{A3C209E7-1BAA-46A1-BC43-03710C48B500}" destId="{D9DF28C4-FC66-46F3-A6E1-3DDAE08843C9}" srcOrd="1" destOrd="0" presId="urn:microsoft.com/office/officeart/2005/8/layout/vProcess5"/>
    <dgm:cxn modelId="{F2B81E2B-13D3-4361-80FF-207CFBD264B2}" type="presOf" srcId="{A3C209E7-1BAA-46A1-BC43-03710C48B500}" destId="{AC41D9C0-44E9-43A6-87F0-49D31A5C2115}" srcOrd="0" destOrd="0" presId="urn:microsoft.com/office/officeart/2005/8/layout/vProcess5"/>
    <dgm:cxn modelId="{F436BF4B-6FA2-4870-9FD6-80F4D4E0CCEA}" type="presParOf" srcId="{58AED4C8-E7E0-49C2-8920-5527C2364AD8}" destId="{217201B7-8AA6-4381-AC55-5EFE12EFDAC6}" srcOrd="0" destOrd="0" presId="urn:microsoft.com/office/officeart/2005/8/layout/vProcess5"/>
    <dgm:cxn modelId="{4BCB57FA-460D-4763-9E6F-C48E56001B20}" type="presParOf" srcId="{58AED4C8-E7E0-49C2-8920-5527C2364AD8}" destId="{46241FA5-6272-4F87-8496-B4BF32E282DB}" srcOrd="1" destOrd="0" presId="urn:microsoft.com/office/officeart/2005/8/layout/vProcess5"/>
    <dgm:cxn modelId="{353FDDA4-F74B-4BC0-BE32-5A34B3B7DC05}" type="presParOf" srcId="{58AED4C8-E7E0-49C2-8920-5527C2364AD8}" destId="{AC41D9C0-44E9-43A6-87F0-49D31A5C2115}" srcOrd="2" destOrd="0" presId="urn:microsoft.com/office/officeart/2005/8/layout/vProcess5"/>
    <dgm:cxn modelId="{A8A635E7-D57D-4AB5-AA3C-231BB8231D83}" type="presParOf" srcId="{58AED4C8-E7E0-49C2-8920-5527C2364AD8}" destId="{B75ECA67-2ADF-4665-9062-0F1E6FA33DB5}" srcOrd="3" destOrd="0" presId="urn:microsoft.com/office/officeart/2005/8/layout/vProcess5"/>
    <dgm:cxn modelId="{234B99FA-9DBA-490B-82F4-337AE710146A}" type="presParOf" srcId="{58AED4C8-E7E0-49C2-8920-5527C2364AD8}" destId="{48EAFD64-78C0-4A95-ACAF-547246B71749}" srcOrd="4" destOrd="0" presId="urn:microsoft.com/office/officeart/2005/8/layout/vProcess5"/>
    <dgm:cxn modelId="{4A2477CB-0F17-4159-BD1B-1C1778D6CC61}" type="presParOf" srcId="{58AED4C8-E7E0-49C2-8920-5527C2364AD8}" destId="{1650E068-631A-4300-A773-F706ED29FDDB}" srcOrd="5" destOrd="0" presId="urn:microsoft.com/office/officeart/2005/8/layout/vProcess5"/>
    <dgm:cxn modelId="{C562E8D9-90C2-4592-A1B4-0769F0D98748}" type="presParOf" srcId="{58AED4C8-E7E0-49C2-8920-5527C2364AD8}" destId="{E6019AD0-F9B0-4A2F-8ED5-DD7BACB41849}" srcOrd="6" destOrd="0" presId="urn:microsoft.com/office/officeart/2005/8/layout/vProcess5"/>
    <dgm:cxn modelId="{A27E73BA-010D-4B7A-819C-6257DD406280}" type="presParOf" srcId="{58AED4C8-E7E0-49C2-8920-5527C2364AD8}" destId="{D9DF28C4-FC66-46F3-A6E1-3DDAE08843C9}" srcOrd="7" destOrd="0" presId="urn:microsoft.com/office/officeart/2005/8/layout/vProcess5"/>
    <dgm:cxn modelId="{9DBF3226-9E6C-4281-ABBC-A9768F706996}" type="presParOf" srcId="{58AED4C8-E7E0-49C2-8920-5527C2364AD8}" destId="{54624998-2343-4EDB-8BAD-245BCE7ED35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9AAC49-2CAB-4EC4-A9BB-773FB11F869D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7FBF1-7CAB-4DDA-8286-DEE4B18CC627}">
      <dgm:prSet/>
      <dgm:spPr>
        <a:solidFill>
          <a:srgbClr val="B9C739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Разработка положения о сетевом взаимодействии </a:t>
          </a:r>
          <a:r>
            <a:rPr lang="ru-RU" b="1" dirty="0" err="1" smtClean="0">
              <a:solidFill>
                <a:srgbClr val="000000"/>
              </a:solidFill>
            </a:rPr>
            <a:t>пилотных</a:t>
          </a:r>
          <a:r>
            <a:rPr lang="ru-RU" b="1" dirty="0" smtClean="0">
              <a:solidFill>
                <a:srgbClr val="000000"/>
              </a:solidFill>
            </a:rPr>
            <a:t> площадок в рамках работы «Школы», определение состава школы </a:t>
          </a:r>
          <a:r>
            <a:rPr lang="ru-RU" b="0" dirty="0" smtClean="0">
              <a:solidFill>
                <a:srgbClr val="000000"/>
              </a:solidFill>
            </a:rPr>
            <a:t>(опытные педагоги </a:t>
          </a:r>
          <a:r>
            <a:rPr lang="ru-RU" b="0" dirty="0" err="1" smtClean="0">
              <a:solidFill>
                <a:srgbClr val="000000"/>
              </a:solidFill>
            </a:rPr>
            <a:t>пилотных</a:t>
          </a:r>
          <a:r>
            <a:rPr lang="ru-RU" b="0" dirty="0" smtClean="0">
              <a:solidFill>
                <a:srgbClr val="000000"/>
              </a:solidFill>
            </a:rPr>
            <a:t> площадок, представители высшей школы, начинающие педагоги), </a:t>
          </a:r>
          <a:r>
            <a:rPr lang="ru-RU" b="1" dirty="0" smtClean="0">
              <a:solidFill>
                <a:srgbClr val="000000"/>
              </a:solidFill>
            </a:rPr>
            <a:t>диагностика, определение проблемных полей  начинающих педагогов</a:t>
          </a:r>
          <a:endParaRPr lang="ru-RU" b="1" dirty="0">
            <a:solidFill>
              <a:srgbClr val="000000"/>
            </a:solidFill>
          </a:endParaRPr>
        </a:p>
      </dgm:t>
    </dgm:pt>
    <dgm:pt modelId="{E9EC1552-39E5-4FD5-ADEC-BFF3CCF003D0}" type="parTrans" cxnId="{19832AD3-57B7-4873-886B-97D2FE8FB822}">
      <dgm:prSet/>
      <dgm:spPr/>
      <dgm:t>
        <a:bodyPr/>
        <a:lstStyle/>
        <a:p>
          <a:endParaRPr lang="ru-RU"/>
        </a:p>
      </dgm:t>
    </dgm:pt>
    <dgm:pt modelId="{2444D85E-E31F-482D-B1CB-DCB914521A92}" type="sibTrans" cxnId="{19832AD3-57B7-4873-886B-97D2FE8FB822}">
      <dgm:prSet/>
      <dgm:spPr>
        <a:solidFill>
          <a:srgbClr val="B3D3EA">
            <a:alpha val="90000"/>
          </a:srgbClr>
        </a:solidFill>
      </dgm:spPr>
      <dgm:t>
        <a:bodyPr/>
        <a:lstStyle/>
        <a:p>
          <a:endParaRPr lang="ru-RU"/>
        </a:p>
      </dgm:t>
    </dgm:pt>
    <dgm:pt modelId="{A3C209E7-1BAA-46A1-BC43-03710C48B500}">
      <dgm:prSet/>
      <dgm:spPr>
        <a:solidFill>
          <a:srgbClr val="B9C739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Разработка совместного плана работы </a:t>
          </a:r>
          <a:r>
            <a:rPr lang="ru-RU" dirty="0" smtClean="0">
              <a:solidFill>
                <a:srgbClr val="000000"/>
              </a:solidFill>
            </a:rPr>
            <a:t>(формы работы направлены на преодоление проблем педагогов, выявленных при диагностике: «посвящение в воспитатели», занятия                                                                           с элементами тренинга, релаксации, др.)</a:t>
          </a:r>
          <a:endParaRPr lang="ru-RU" dirty="0">
            <a:solidFill>
              <a:srgbClr val="000000"/>
            </a:solidFill>
          </a:endParaRPr>
        </a:p>
      </dgm:t>
    </dgm:pt>
    <dgm:pt modelId="{17CD9C04-E69A-4511-9F88-D2BD3641FBDA}" type="parTrans" cxnId="{B743F92A-B6FB-4E86-8268-42F17FFD4A4E}">
      <dgm:prSet/>
      <dgm:spPr/>
      <dgm:t>
        <a:bodyPr/>
        <a:lstStyle/>
        <a:p>
          <a:endParaRPr lang="ru-RU"/>
        </a:p>
      </dgm:t>
    </dgm:pt>
    <dgm:pt modelId="{54E5AC90-5C40-4505-8FF4-4D1CD13BFF2F}" type="sibTrans" cxnId="{B743F92A-B6FB-4E86-8268-42F17FFD4A4E}">
      <dgm:prSet/>
      <dgm:spPr>
        <a:solidFill>
          <a:srgbClr val="B3D3EA">
            <a:alpha val="90000"/>
          </a:srgbClr>
        </a:solidFill>
      </dgm:spPr>
      <dgm:t>
        <a:bodyPr/>
        <a:lstStyle/>
        <a:p>
          <a:endParaRPr lang="ru-RU"/>
        </a:p>
      </dgm:t>
    </dgm:pt>
    <dgm:pt modelId="{B84C5ABB-C463-4C1D-8C2A-DCB3AE8E3FD8}">
      <dgm:prSet/>
      <dgm:spPr>
        <a:solidFill>
          <a:srgbClr val="B9C739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Подведение итогов работы «Школы» за год </a:t>
          </a:r>
          <a:r>
            <a:rPr lang="ru-RU" b="0" dirty="0" smtClean="0">
              <a:solidFill>
                <a:srgbClr val="000000"/>
              </a:solidFill>
            </a:rPr>
            <a:t>(анкетирование, диагностика начинающих  и опытных педагогов, определение направлений работы на следующий год) </a:t>
          </a:r>
          <a:endParaRPr lang="ru-RU" b="0" dirty="0">
            <a:solidFill>
              <a:srgbClr val="000000"/>
            </a:solidFill>
          </a:endParaRPr>
        </a:p>
      </dgm:t>
    </dgm:pt>
    <dgm:pt modelId="{A391BFE1-4CFE-4A46-9158-7711B046078D}" type="parTrans" cxnId="{51FE300C-0FFF-41C7-B7B7-FE828A72FF92}">
      <dgm:prSet/>
      <dgm:spPr/>
      <dgm:t>
        <a:bodyPr/>
        <a:lstStyle/>
        <a:p>
          <a:endParaRPr lang="ru-RU"/>
        </a:p>
      </dgm:t>
    </dgm:pt>
    <dgm:pt modelId="{74532161-5EFA-4735-B71E-0B7E8453F2FB}" type="sibTrans" cxnId="{51FE300C-0FFF-41C7-B7B7-FE828A72FF92}">
      <dgm:prSet/>
      <dgm:spPr/>
      <dgm:t>
        <a:bodyPr/>
        <a:lstStyle/>
        <a:p>
          <a:endParaRPr lang="ru-RU"/>
        </a:p>
      </dgm:t>
    </dgm:pt>
    <dgm:pt modelId="{58AED4C8-E7E0-49C2-8920-5527C2364AD8}" type="pres">
      <dgm:prSet presAssocID="{669AAC49-2CAB-4EC4-A9BB-773FB11F86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7201B7-8AA6-4381-AC55-5EFE12EFDAC6}" type="pres">
      <dgm:prSet presAssocID="{669AAC49-2CAB-4EC4-A9BB-773FB11F869D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6241FA5-6272-4F87-8496-B4BF32E282DB}" type="pres">
      <dgm:prSet presAssocID="{669AAC49-2CAB-4EC4-A9BB-773FB11F86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1D9C0-44E9-43A6-87F0-49D31A5C2115}" type="pres">
      <dgm:prSet presAssocID="{669AAC49-2CAB-4EC4-A9BB-773FB11F869D}" presName="ThreeNodes_2" presStyleLbl="node1" presStyleIdx="1" presStyleCnt="3" custLinFactNeighborX="-780" custLinFactNeighborY="-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ECA67-2ADF-4665-9062-0F1E6FA33DB5}" type="pres">
      <dgm:prSet presAssocID="{669AAC49-2CAB-4EC4-A9BB-773FB11F869D}" presName="ThreeNodes_3" presStyleLbl="node1" presStyleIdx="2" presStyleCnt="3" custLinFactNeighborX="-553" custLinFactNeighborY="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AFD64-78C0-4A95-ACAF-547246B71749}" type="pres">
      <dgm:prSet presAssocID="{669AAC49-2CAB-4EC4-A9BB-773FB11F86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0E068-631A-4300-A773-F706ED29FDDB}" type="pres">
      <dgm:prSet presAssocID="{669AAC49-2CAB-4EC4-A9BB-773FB11F86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19AD0-F9B0-4A2F-8ED5-DD7BACB41849}" type="pres">
      <dgm:prSet presAssocID="{669AAC49-2CAB-4EC4-A9BB-773FB11F86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F28C4-FC66-46F3-A6E1-3DDAE08843C9}" type="pres">
      <dgm:prSet presAssocID="{669AAC49-2CAB-4EC4-A9BB-773FB11F86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24998-2343-4EDB-8BAD-245BCE7ED352}" type="pres">
      <dgm:prSet presAssocID="{669AAC49-2CAB-4EC4-A9BB-773FB11F86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2225A6-8F85-4E07-BB01-FA0434441C63}" type="presOf" srcId="{B84C5ABB-C463-4C1D-8C2A-DCB3AE8E3FD8}" destId="{54624998-2343-4EDB-8BAD-245BCE7ED352}" srcOrd="1" destOrd="0" presId="urn:microsoft.com/office/officeart/2005/8/layout/vProcess5"/>
    <dgm:cxn modelId="{38454D93-2CDB-4A3C-ABA2-4033E61BC8D6}" type="presOf" srcId="{2444D85E-E31F-482D-B1CB-DCB914521A92}" destId="{48EAFD64-78C0-4A95-ACAF-547246B71749}" srcOrd="0" destOrd="0" presId="urn:microsoft.com/office/officeart/2005/8/layout/vProcess5"/>
    <dgm:cxn modelId="{19832AD3-57B7-4873-886B-97D2FE8FB822}" srcId="{669AAC49-2CAB-4EC4-A9BB-773FB11F869D}" destId="{18C7FBF1-7CAB-4DDA-8286-DEE4B18CC627}" srcOrd="0" destOrd="0" parTransId="{E9EC1552-39E5-4FD5-ADEC-BFF3CCF003D0}" sibTransId="{2444D85E-E31F-482D-B1CB-DCB914521A92}"/>
    <dgm:cxn modelId="{51FE300C-0FFF-41C7-B7B7-FE828A72FF92}" srcId="{669AAC49-2CAB-4EC4-A9BB-773FB11F869D}" destId="{B84C5ABB-C463-4C1D-8C2A-DCB3AE8E3FD8}" srcOrd="2" destOrd="0" parTransId="{A391BFE1-4CFE-4A46-9158-7711B046078D}" sibTransId="{74532161-5EFA-4735-B71E-0B7E8453F2FB}"/>
    <dgm:cxn modelId="{23060DBD-D43D-4CE8-833B-50B0BBFE4A65}" type="presOf" srcId="{669AAC49-2CAB-4EC4-A9BB-773FB11F869D}" destId="{58AED4C8-E7E0-49C2-8920-5527C2364AD8}" srcOrd="0" destOrd="0" presId="urn:microsoft.com/office/officeart/2005/8/layout/vProcess5"/>
    <dgm:cxn modelId="{B743F92A-B6FB-4E86-8268-42F17FFD4A4E}" srcId="{669AAC49-2CAB-4EC4-A9BB-773FB11F869D}" destId="{A3C209E7-1BAA-46A1-BC43-03710C48B500}" srcOrd="1" destOrd="0" parTransId="{17CD9C04-E69A-4511-9F88-D2BD3641FBDA}" sibTransId="{54E5AC90-5C40-4505-8FF4-4D1CD13BFF2F}"/>
    <dgm:cxn modelId="{0A5C9FFC-B370-4C9B-BA1E-14615E305709}" type="presOf" srcId="{A3C209E7-1BAA-46A1-BC43-03710C48B500}" destId="{AC41D9C0-44E9-43A6-87F0-49D31A5C2115}" srcOrd="0" destOrd="0" presId="urn:microsoft.com/office/officeart/2005/8/layout/vProcess5"/>
    <dgm:cxn modelId="{D8F68EBA-6692-4D2A-8677-7FAB51B1CC96}" type="presOf" srcId="{54E5AC90-5C40-4505-8FF4-4D1CD13BFF2F}" destId="{1650E068-631A-4300-A773-F706ED29FDDB}" srcOrd="0" destOrd="0" presId="urn:microsoft.com/office/officeart/2005/8/layout/vProcess5"/>
    <dgm:cxn modelId="{BB741E2B-F4D2-46C3-9F1A-029D24FEB9D6}" type="presOf" srcId="{18C7FBF1-7CAB-4DDA-8286-DEE4B18CC627}" destId="{46241FA5-6272-4F87-8496-B4BF32E282DB}" srcOrd="0" destOrd="0" presId="urn:microsoft.com/office/officeart/2005/8/layout/vProcess5"/>
    <dgm:cxn modelId="{01343352-EF24-43C3-BFDB-8505EFBBC5BD}" type="presOf" srcId="{18C7FBF1-7CAB-4DDA-8286-DEE4B18CC627}" destId="{E6019AD0-F9B0-4A2F-8ED5-DD7BACB41849}" srcOrd="1" destOrd="0" presId="urn:microsoft.com/office/officeart/2005/8/layout/vProcess5"/>
    <dgm:cxn modelId="{856EC181-A64D-4B2A-BD4C-691D0CFD0A42}" type="presOf" srcId="{B84C5ABB-C463-4C1D-8C2A-DCB3AE8E3FD8}" destId="{B75ECA67-2ADF-4665-9062-0F1E6FA33DB5}" srcOrd="0" destOrd="0" presId="urn:microsoft.com/office/officeart/2005/8/layout/vProcess5"/>
    <dgm:cxn modelId="{9667D7F2-34A3-42DE-84A1-00E5C405C517}" type="presOf" srcId="{A3C209E7-1BAA-46A1-BC43-03710C48B500}" destId="{D9DF28C4-FC66-46F3-A6E1-3DDAE08843C9}" srcOrd="1" destOrd="0" presId="urn:microsoft.com/office/officeart/2005/8/layout/vProcess5"/>
    <dgm:cxn modelId="{8080D282-E482-444D-B339-421413D0954A}" type="presParOf" srcId="{58AED4C8-E7E0-49C2-8920-5527C2364AD8}" destId="{217201B7-8AA6-4381-AC55-5EFE12EFDAC6}" srcOrd="0" destOrd="0" presId="urn:microsoft.com/office/officeart/2005/8/layout/vProcess5"/>
    <dgm:cxn modelId="{CC0D6451-F1D9-4ACC-A64F-FE4179F8893D}" type="presParOf" srcId="{58AED4C8-E7E0-49C2-8920-5527C2364AD8}" destId="{46241FA5-6272-4F87-8496-B4BF32E282DB}" srcOrd="1" destOrd="0" presId="urn:microsoft.com/office/officeart/2005/8/layout/vProcess5"/>
    <dgm:cxn modelId="{A82D82AF-D61B-4FF6-B703-4BCC3B66DAA6}" type="presParOf" srcId="{58AED4C8-E7E0-49C2-8920-5527C2364AD8}" destId="{AC41D9C0-44E9-43A6-87F0-49D31A5C2115}" srcOrd="2" destOrd="0" presId="urn:microsoft.com/office/officeart/2005/8/layout/vProcess5"/>
    <dgm:cxn modelId="{466B03E8-4737-4BC1-8FA5-2FA141CD5554}" type="presParOf" srcId="{58AED4C8-E7E0-49C2-8920-5527C2364AD8}" destId="{B75ECA67-2ADF-4665-9062-0F1E6FA33DB5}" srcOrd="3" destOrd="0" presId="urn:microsoft.com/office/officeart/2005/8/layout/vProcess5"/>
    <dgm:cxn modelId="{B0291242-E8BE-4AFA-B874-F62272C110B5}" type="presParOf" srcId="{58AED4C8-E7E0-49C2-8920-5527C2364AD8}" destId="{48EAFD64-78C0-4A95-ACAF-547246B71749}" srcOrd="4" destOrd="0" presId="urn:microsoft.com/office/officeart/2005/8/layout/vProcess5"/>
    <dgm:cxn modelId="{D4F450AB-483D-4183-84CA-C7DA1C92895D}" type="presParOf" srcId="{58AED4C8-E7E0-49C2-8920-5527C2364AD8}" destId="{1650E068-631A-4300-A773-F706ED29FDDB}" srcOrd="5" destOrd="0" presId="urn:microsoft.com/office/officeart/2005/8/layout/vProcess5"/>
    <dgm:cxn modelId="{DF2D1D78-BA57-4862-8A3A-5F7A9F3E23A5}" type="presParOf" srcId="{58AED4C8-E7E0-49C2-8920-5527C2364AD8}" destId="{E6019AD0-F9B0-4A2F-8ED5-DD7BACB41849}" srcOrd="6" destOrd="0" presId="urn:microsoft.com/office/officeart/2005/8/layout/vProcess5"/>
    <dgm:cxn modelId="{95A5023F-4F19-40EC-8927-49ED5A9FC52E}" type="presParOf" srcId="{58AED4C8-E7E0-49C2-8920-5527C2364AD8}" destId="{D9DF28C4-FC66-46F3-A6E1-3DDAE08843C9}" srcOrd="7" destOrd="0" presId="urn:microsoft.com/office/officeart/2005/8/layout/vProcess5"/>
    <dgm:cxn modelId="{4538184D-9CCE-41EF-A8D5-AC14FD86B341}" type="presParOf" srcId="{58AED4C8-E7E0-49C2-8920-5527C2364AD8}" destId="{54624998-2343-4EDB-8BAD-245BCE7ED35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44F5F0-41BD-4C3E-8A2A-F2063693F420}" type="doc">
      <dgm:prSet loTypeId="urn:microsoft.com/office/officeart/2005/8/layout/vList3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35EF53-00CF-48EA-B243-0933CE0BCFDB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комфорт</a:t>
          </a:r>
          <a:endParaRPr lang="ru-RU" sz="2400" b="1" dirty="0">
            <a:solidFill>
              <a:srgbClr val="000000"/>
            </a:solidFill>
          </a:endParaRPr>
        </a:p>
      </dgm:t>
    </dgm:pt>
    <dgm:pt modelId="{E0BCBBEA-399C-4A69-8582-DC6B1FAE9C42}" type="parTrans" cxnId="{412B83E1-F0D1-47C5-B6BC-CA0A941C4926}">
      <dgm:prSet/>
      <dgm:spPr/>
      <dgm:t>
        <a:bodyPr/>
        <a:lstStyle/>
        <a:p>
          <a:endParaRPr lang="ru-RU"/>
        </a:p>
      </dgm:t>
    </dgm:pt>
    <dgm:pt modelId="{F5E32C89-83E7-48B9-88E6-642BC6DF8E00}" type="sibTrans" cxnId="{412B83E1-F0D1-47C5-B6BC-CA0A941C4926}">
      <dgm:prSet/>
      <dgm:spPr/>
      <dgm:t>
        <a:bodyPr/>
        <a:lstStyle/>
        <a:p>
          <a:endParaRPr lang="ru-RU"/>
        </a:p>
      </dgm:t>
    </dgm:pt>
    <dgm:pt modelId="{379AC4E2-275B-415C-9AFF-E8F6D1AEC6F6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одновременный охват достаточно широкой аудитории</a:t>
          </a:r>
          <a:endParaRPr lang="ru-RU" sz="2400" b="1" dirty="0">
            <a:solidFill>
              <a:srgbClr val="000000"/>
            </a:solidFill>
          </a:endParaRPr>
        </a:p>
      </dgm:t>
    </dgm:pt>
    <dgm:pt modelId="{7A22389D-A7AB-4014-AADE-6B65C260B7CF}" type="parTrans" cxnId="{E7116521-FB50-4BA6-8A1E-A0D13913D8CC}">
      <dgm:prSet/>
      <dgm:spPr/>
      <dgm:t>
        <a:bodyPr/>
        <a:lstStyle/>
        <a:p>
          <a:endParaRPr lang="ru-RU"/>
        </a:p>
      </dgm:t>
    </dgm:pt>
    <dgm:pt modelId="{76413C38-D53D-4F0D-B480-00DA5A630A57}" type="sibTrans" cxnId="{E7116521-FB50-4BA6-8A1E-A0D13913D8CC}">
      <dgm:prSet/>
      <dgm:spPr/>
      <dgm:t>
        <a:bodyPr/>
        <a:lstStyle/>
        <a:p>
          <a:endParaRPr lang="ru-RU"/>
        </a:p>
      </dgm:t>
    </dgm:pt>
    <dgm:pt modelId="{F12084B6-1C66-42FF-A874-7FE87041AB7F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предоставление авторских практико-ориентированных материалов</a:t>
          </a:r>
          <a:endParaRPr lang="ru-RU" sz="2400" b="1" dirty="0">
            <a:solidFill>
              <a:srgbClr val="000000"/>
            </a:solidFill>
          </a:endParaRPr>
        </a:p>
      </dgm:t>
    </dgm:pt>
    <dgm:pt modelId="{60ACF9A4-35FF-428B-BE6C-83E84CAB75D3}" type="parTrans" cxnId="{E081BF22-3A62-419D-A011-9326BD800235}">
      <dgm:prSet/>
      <dgm:spPr/>
      <dgm:t>
        <a:bodyPr/>
        <a:lstStyle/>
        <a:p>
          <a:endParaRPr lang="ru-RU"/>
        </a:p>
      </dgm:t>
    </dgm:pt>
    <dgm:pt modelId="{138527AA-741A-4053-B2C4-09A2712771A4}" type="sibTrans" cxnId="{E081BF22-3A62-419D-A011-9326BD800235}">
      <dgm:prSet/>
      <dgm:spPr/>
      <dgm:t>
        <a:bodyPr/>
        <a:lstStyle/>
        <a:p>
          <a:endParaRPr lang="ru-RU"/>
        </a:p>
      </dgm:t>
    </dgm:pt>
    <dgm:pt modelId="{042B8DA8-0C82-4BC6-BAEA-9042EF3C54D5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опыт участия в различных интерактивных формах обучения</a:t>
          </a:r>
          <a:endParaRPr lang="ru-RU" sz="2400" b="1" dirty="0">
            <a:solidFill>
              <a:srgbClr val="000000"/>
            </a:solidFill>
          </a:endParaRPr>
        </a:p>
      </dgm:t>
    </dgm:pt>
    <dgm:pt modelId="{57826602-69E1-4B71-A049-3382274EEE4B}" type="parTrans" cxnId="{A180F285-7CC1-4074-A562-CDCA31D26489}">
      <dgm:prSet/>
      <dgm:spPr/>
      <dgm:t>
        <a:bodyPr/>
        <a:lstStyle/>
        <a:p>
          <a:endParaRPr lang="ru-RU"/>
        </a:p>
      </dgm:t>
    </dgm:pt>
    <dgm:pt modelId="{702D96EB-3ADA-4CFC-AE56-310216C92AD7}" type="sibTrans" cxnId="{A180F285-7CC1-4074-A562-CDCA31D26489}">
      <dgm:prSet/>
      <dgm:spPr/>
      <dgm:t>
        <a:bodyPr/>
        <a:lstStyle/>
        <a:p>
          <a:endParaRPr lang="ru-RU"/>
        </a:p>
      </dgm:t>
    </dgm:pt>
    <dgm:pt modelId="{468E7A3F-88C0-4675-9F88-2AE98C973510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возможность получения </a:t>
          </a:r>
          <a:r>
            <a:rPr lang="ru-RU" sz="2400" b="1" dirty="0" err="1" smtClean="0">
              <a:solidFill>
                <a:srgbClr val="000000"/>
              </a:solidFill>
            </a:rPr>
            <a:t>онлайн-консультаций</a:t>
          </a:r>
          <a:r>
            <a:rPr lang="ru-RU" sz="2400" b="1" dirty="0" smtClean="0">
              <a:solidFill>
                <a:srgbClr val="000000"/>
              </a:solidFill>
            </a:rPr>
            <a:t> ведущих специалистов</a:t>
          </a:r>
          <a:endParaRPr lang="ru-RU" sz="2400" b="1" dirty="0">
            <a:solidFill>
              <a:srgbClr val="000000"/>
            </a:solidFill>
          </a:endParaRPr>
        </a:p>
      </dgm:t>
    </dgm:pt>
    <dgm:pt modelId="{89F99619-12AA-47B3-B932-8A688BE0C80F}" type="parTrans" cxnId="{756B82D0-FA49-461E-A746-0616D3559752}">
      <dgm:prSet/>
      <dgm:spPr/>
      <dgm:t>
        <a:bodyPr/>
        <a:lstStyle/>
        <a:p>
          <a:endParaRPr lang="ru-RU"/>
        </a:p>
      </dgm:t>
    </dgm:pt>
    <dgm:pt modelId="{B4A06C4A-315F-4A3C-B2B3-194D436828DB}" type="sibTrans" cxnId="{756B82D0-FA49-461E-A746-0616D3559752}">
      <dgm:prSet/>
      <dgm:spPr/>
      <dgm:t>
        <a:bodyPr/>
        <a:lstStyle/>
        <a:p>
          <a:endParaRPr lang="ru-RU"/>
        </a:p>
      </dgm:t>
    </dgm:pt>
    <dgm:pt modelId="{F23C501D-99D1-4B4F-AD8F-759485E203CB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0000"/>
              </a:solidFill>
            </a:rPr>
            <a:t>знакомство с ППО различных регионов России</a:t>
          </a:r>
          <a:endParaRPr lang="ru-RU" sz="2400" b="1" dirty="0">
            <a:solidFill>
              <a:srgbClr val="000000"/>
            </a:solidFill>
          </a:endParaRPr>
        </a:p>
      </dgm:t>
    </dgm:pt>
    <dgm:pt modelId="{06C7E0BC-9456-44E6-8546-DD2943C06FA4}" type="parTrans" cxnId="{33311E92-DEBC-4BD4-9FDA-41A1E42F9EC7}">
      <dgm:prSet/>
      <dgm:spPr/>
      <dgm:t>
        <a:bodyPr/>
        <a:lstStyle/>
        <a:p>
          <a:endParaRPr lang="ru-RU"/>
        </a:p>
      </dgm:t>
    </dgm:pt>
    <dgm:pt modelId="{54D77DE7-0571-46B9-A40B-7EE96CA1B50C}" type="sibTrans" cxnId="{33311E92-DEBC-4BD4-9FDA-41A1E42F9EC7}">
      <dgm:prSet/>
      <dgm:spPr/>
      <dgm:t>
        <a:bodyPr/>
        <a:lstStyle/>
        <a:p>
          <a:endParaRPr lang="ru-RU"/>
        </a:p>
      </dgm:t>
    </dgm:pt>
    <dgm:pt modelId="{828F4155-D001-4806-946C-3B13FCE52F2F}" type="pres">
      <dgm:prSet presAssocID="{2F44F5F0-41BD-4C3E-8A2A-F2063693F4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589085-C53A-4462-A22A-EAF864C2B516}" type="pres">
      <dgm:prSet presAssocID="{3435EF53-00CF-48EA-B243-0933CE0BCFDB}" presName="composite" presStyleCnt="0"/>
      <dgm:spPr/>
    </dgm:pt>
    <dgm:pt modelId="{68B675B5-C8B1-421E-A637-041F238E9B5B}" type="pres">
      <dgm:prSet presAssocID="{3435EF53-00CF-48EA-B243-0933CE0BCFDB}" presName="imgShp" presStyleLbl="fgImgPlace1" presStyleIdx="0" presStyleCnt="6" custLinFactX="-73337" custLinFactNeighborX="-100000" custLinFactNeighborY="-224"/>
      <dgm:spPr>
        <a:solidFill>
          <a:srgbClr val="B9C739"/>
        </a:solidFill>
      </dgm:spPr>
    </dgm:pt>
    <dgm:pt modelId="{24019E79-73F0-46C6-9C65-740962B3A2DC}" type="pres">
      <dgm:prSet presAssocID="{3435EF53-00CF-48EA-B243-0933CE0BCFDB}" presName="txShp" presStyleLbl="node1" presStyleIdx="0" presStyleCnt="6" custScaleX="144367" custLinFactNeighborX="2558" custLinFactNeighborY="-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A34E7-4340-4409-8FC7-D6A311150FAE}" type="pres">
      <dgm:prSet presAssocID="{F5E32C89-83E7-48B9-88E6-642BC6DF8E00}" presName="spacing" presStyleCnt="0"/>
      <dgm:spPr/>
    </dgm:pt>
    <dgm:pt modelId="{40B196E4-8D26-4780-98FE-F89E81DBB7B2}" type="pres">
      <dgm:prSet presAssocID="{379AC4E2-275B-415C-9AFF-E8F6D1AEC6F6}" presName="composite" presStyleCnt="0"/>
      <dgm:spPr/>
    </dgm:pt>
    <dgm:pt modelId="{EE5A7DF7-1CDA-47D8-96B6-532C2F2BB8DC}" type="pres">
      <dgm:prSet presAssocID="{379AC4E2-275B-415C-9AFF-E8F6D1AEC6F6}" presName="imgShp" presStyleLbl="fgImgPlace1" presStyleIdx="1" presStyleCnt="6" custLinFactX="-73337" custLinFactNeighborX="-100000" custLinFactNeighborY="-6767"/>
      <dgm:spPr>
        <a:solidFill>
          <a:srgbClr val="B9C739"/>
        </a:solidFill>
      </dgm:spPr>
    </dgm:pt>
    <dgm:pt modelId="{453D3F2E-8A7B-492C-B02A-53AA608BA224}" type="pres">
      <dgm:prSet presAssocID="{379AC4E2-275B-415C-9AFF-E8F6D1AEC6F6}" presName="txShp" presStyleLbl="node1" presStyleIdx="1" presStyleCnt="6" custScaleX="143621" custLinFactNeighborX="3576" custLinFactNeighborY="-6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E3D50-4071-4A10-A4A3-553B0943124B}" type="pres">
      <dgm:prSet presAssocID="{76413C38-D53D-4F0D-B480-00DA5A630A57}" presName="spacing" presStyleCnt="0"/>
      <dgm:spPr/>
    </dgm:pt>
    <dgm:pt modelId="{43F99FE5-812B-4EFD-8C55-2821FBBA1611}" type="pres">
      <dgm:prSet presAssocID="{F12084B6-1C66-42FF-A874-7FE87041AB7F}" presName="composite" presStyleCnt="0"/>
      <dgm:spPr/>
    </dgm:pt>
    <dgm:pt modelId="{ABE98643-9C3E-4CCE-B416-A7D50E3A5961}" type="pres">
      <dgm:prSet presAssocID="{F12084B6-1C66-42FF-A874-7FE87041AB7F}" presName="imgShp" presStyleLbl="fgImgPlace1" presStyleIdx="2" presStyleCnt="6" custLinFactX="-73337" custLinFactNeighborX="-100000" custLinFactNeighborY="-13311"/>
      <dgm:spPr>
        <a:solidFill>
          <a:srgbClr val="B9C739"/>
        </a:solidFill>
      </dgm:spPr>
    </dgm:pt>
    <dgm:pt modelId="{06664484-6B8F-466A-B921-340B7E26B604}" type="pres">
      <dgm:prSet presAssocID="{F12084B6-1C66-42FF-A874-7FE87041AB7F}" presName="txShp" presStyleLbl="node1" presStyleIdx="2" presStyleCnt="6" custScaleX="144367" custLinFactNeighborX="2558" custLinFactNeighborY="-13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1B2E2-55E2-47C8-8537-AD47A2E23DCE}" type="pres">
      <dgm:prSet presAssocID="{138527AA-741A-4053-B2C4-09A2712771A4}" presName="spacing" presStyleCnt="0"/>
      <dgm:spPr/>
    </dgm:pt>
    <dgm:pt modelId="{85EE3446-AE3F-49DA-AEDC-46E83ED69C8F}" type="pres">
      <dgm:prSet presAssocID="{042B8DA8-0C82-4BC6-BAEA-9042EF3C54D5}" presName="composite" presStyleCnt="0"/>
      <dgm:spPr/>
    </dgm:pt>
    <dgm:pt modelId="{236FE39F-A08C-478D-9D52-24BA3E7395ED}" type="pres">
      <dgm:prSet presAssocID="{042B8DA8-0C82-4BC6-BAEA-9042EF3C54D5}" presName="imgShp" presStyleLbl="fgImgPlace1" presStyleIdx="3" presStyleCnt="6" custLinFactX="-73337" custLinFactNeighborX="-100000" custLinFactNeighborY="-19855"/>
      <dgm:spPr>
        <a:solidFill>
          <a:srgbClr val="B9C739"/>
        </a:solidFill>
      </dgm:spPr>
    </dgm:pt>
    <dgm:pt modelId="{2C638A92-1046-4C74-8E78-3D111B5F8187}" type="pres">
      <dgm:prSet presAssocID="{042B8DA8-0C82-4BC6-BAEA-9042EF3C54D5}" presName="txShp" presStyleLbl="node1" presStyleIdx="3" presStyleCnt="6" custScaleX="144367" custLinFactNeighborX="3949" custLinFactNeighborY="-19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27DD5-9BA1-4866-A05A-9BD0290FFBAE}" type="pres">
      <dgm:prSet presAssocID="{702D96EB-3ADA-4CFC-AE56-310216C92AD7}" presName="spacing" presStyleCnt="0"/>
      <dgm:spPr/>
    </dgm:pt>
    <dgm:pt modelId="{54837C54-FCEE-44AF-B04D-C601693033A7}" type="pres">
      <dgm:prSet presAssocID="{468E7A3F-88C0-4675-9F88-2AE98C973510}" presName="composite" presStyleCnt="0"/>
      <dgm:spPr/>
    </dgm:pt>
    <dgm:pt modelId="{F13F70BD-A645-4796-AF01-B730BA3416AE}" type="pres">
      <dgm:prSet presAssocID="{468E7A3F-88C0-4675-9F88-2AE98C973510}" presName="imgShp" presStyleLbl="fgImgPlace1" presStyleIdx="4" presStyleCnt="6" custLinFactX="-73337" custLinFactNeighborX="-100000" custLinFactNeighborY="-26399"/>
      <dgm:spPr>
        <a:solidFill>
          <a:srgbClr val="B9C739"/>
        </a:solidFill>
      </dgm:spPr>
    </dgm:pt>
    <dgm:pt modelId="{5D39E228-B832-4049-96E5-64A20A8F43B0}" type="pres">
      <dgm:prSet presAssocID="{468E7A3F-88C0-4675-9F88-2AE98C973510}" presName="txShp" presStyleLbl="node1" presStyleIdx="4" presStyleCnt="6" custScaleX="144367" custLinFactNeighborX="3949" custLinFactNeighborY="-26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C811B-09F5-401C-BC09-CB2B5AA9320E}" type="pres">
      <dgm:prSet presAssocID="{B4A06C4A-315F-4A3C-B2B3-194D436828DB}" presName="spacing" presStyleCnt="0"/>
      <dgm:spPr/>
    </dgm:pt>
    <dgm:pt modelId="{DAA461AD-7231-4111-AEC6-D6B0C43E9B6C}" type="pres">
      <dgm:prSet presAssocID="{F23C501D-99D1-4B4F-AD8F-759485E203CB}" presName="composite" presStyleCnt="0"/>
      <dgm:spPr/>
    </dgm:pt>
    <dgm:pt modelId="{36E2AAC1-6B76-4D4F-94DF-F29F3762761C}" type="pres">
      <dgm:prSet presAssocID="{F23C501D-99D1-4B4F-AD8F-759485E203CB}" presName="imgShp" presStyleLbl="fgImgPlace1" presStyleIdx="5" presStyleCnt="6" custLinFactX="-73337" custLinFactNeighborX="-100000" custLinFactNeighborY="-32943"/>
      <dgm:spPr>
        <a:solidFill>
          <a:srgbClr val="B9C739"/>
        </a:solidFill>
      </dgm:spPr>
    </dgm:pt>
    <dgm:pt modelId="{EB02DE79-9C42-4768-A19F-BE5A07291780}" type="pres">
      <dgm:prSet presAssocID="{F23C501D-99D1-4B4F-AD8F-759485E203CB}" presName="txShp" presStyleLbl="node1" presStyleIdx="5" presStyleCnt="6" custScaleX="144367" custLinFactNeighborX="2558" custLinFactNeighborY="-32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16521-FB50-4BA6-8A1E-A0D13913D8CC}" srcId="{2F44F5F0-41BD-4C3E-8A2A-F2063693F420}" destId="{379AC4E2-275B-415C-9AFF-E8F6D1AEC6F6}" srcOrd="1" destOrd="0" parTransId="{7A22389D-A7AB-4014-AADE-6B65C260B7CF}" sibTransId="{76413C38-D53D-4F0D-B480-00DA5A630A57}"/>
    <dgm:cxn modelId="{33311E92-DEBC-4BD4-9FDA-41A1E42F9EC7}" srcId="{2F44F5F0-41BD-4C3E-8A2A-F2063693F420}" destId="{F23C501D-99D1-4B4F-AD8F-759485E203CB}" srcOrd="5" destOrd="0" parTransId="{06C7E0BC-9456-44E6-8546-DD2943C06FA4}" sibTransId="{54D77DE7-0571-46B9-A40B-7EE96CA1B50C}"/>
    <dgm:cxn modelId="{412B83E1-F0D1-47C5-B6BC-CA0A941C4926}" srcId="{2F44F5F0-41BD-4C3E-8A2A-F2063693F420}" destId="{3435EF53-00CF-48EA-B243-0933CE0BCFDB}" srcOrd="0" destOrd="0" parTransId="{E0BCBBEA-399C-4A69-8582-DC6B1FAE9C42}" sibTransId="{F5E32C89-83E7-48B9-88E6-642BC6DF8E00}"/>
    <dgm:cxn modelId="{756B82D0-FA49-461E-A746-0616D3559752}" srcId="{2F44F5F0-41BD-4C3E-8A2A-F2063693F420}" destId="{468E7A3F-88C0-4675-9F88-2AE98C973510}" srcOrd="4" destOrd="0" parTransId="{89F99619-12AA-47B3-B932-8A688BE0C80F}" sibTransId="{B4A06C4A-315F-4A3C-B2B3-194D436828DB}"/>
    <dgm:cxn modelId="{B5D80B74-CEF2-4356-9708-854A9F2538C0}" type="presOf" srcId="{379AC4E2-275B-415C-9AFF-E8F6D1AEC6F6}" destId="{453D3F2E-8A7B-492C-B02A-53AA608BA224}" srcOrd="0" destOrd="0" presId="urn:microsoft.com/office/officeart/2005/8/layout/vList3#3"/>
    <dgm:cxn modelId="{D7D1AE3C-DABA-474C-919A-A23B7EF35844}" type="presOf" srcId="{F23C501D-99D1-4B4F-AD8F-759485E203CB}" destId="{EB02DE79-9C42-4768-A19F-BE5A07291780}" srcOrd="0" destOrd="0" presId="urn:microsoft.com/office/officeart/2005/8/layout/vList3#3"/>
    <dgm:cxn modelId="{A180F285-7CC1-4074-A562-CDCA31D26489}" srcId="{2F44F5F0-41BD-4C3E-8A2A-F2063693F420}" destId="{042B8DA8-0C82-4BC6-BAEA-9042EF3C54D5}" srcOrd="3" destOrd="0" parTransId="{57826602-69E1-4B71-A049-3382274EEE4B}" sibTransId="{702D96EB-3ADA-4CFC-AE56-310216C92AD7}"/>
    <dgm:cxn modelId="{B70E482E-BFBF-4AED-B470-892A4202165B}" type="presOf" srcId="{3435EF53-00CF-48EA-B243-0933CE0BCFDB}" destId="{24019E79-73F0-46C6-9C65-740962B3A2DC}" srcOrd="0" destOrd="0" presId="urn:microsoft.com/office/officeart/2005/8/layout/vList3#3"/>
    <dgm:cxn modelId="{26A85BFF-7410-45A4-8AD4-BF40409F5F9D}" type="presOf" srcId="{468E7A3F-88C0-4675-9F88-2AE98C973510}" destId="{5D39E228-B832-4049-96E5-64A20A8F43B0}" srcOrd="0" destOrd="0" presId="urn:microsoft.com/office/officeart/2005/8/layout/vList3#3"/>
    <dgm:cxn modelId="{7DBB3E66-D729-404B-938F-235B84480352}" type="presOf" srcId="{042B8DA8-0C82-4BC6-BAEA-9042EF3C54D5}" destId="{2C638A92-1046-4C74-8E78-3D111B5F8187}" srcOrd="0" destOrd="0" presId="urn:microsoft.com/office/officeart/2005/8/layout/vList3#3"/>
    <dgm:cxn modelId="{FD5E7DEB-AA3B-4901-9A3C-FE02BDC3A24B}" type="presOf" srcId="{2F44F5F0-41BD-4C3E-8A2A-F2063693F420}" destId="{828F4155-D001-4806-946C-3B13FCE52F2F}" srcOrd="0" destOrd="0" presId="urn:microsoft.com/office/officeart/2005/8/layout/vList3#3"/>
    <dgm:cxn modelId="{E081BF22-3A62-419D-A011-9326BD800235}" srcId="{2F44F5F0-41BD-4C3E-8A2A-F2063693F420}" destId="{F12084B6-1C66-42FF-A874-7FE87041AB7F}" srcOrd="2" destOrd="0" parTransId="{60ACF9A4-35FF-428B-BE6C-83E84CAB75D3}" sibTransId="{138527AA-741A-4053-B2C4-09A2712771A4}"/>
    <dgm:cxn modelId="{D9048875-0868-436F-AA96-847110BF47F8}" type="presOf" srcId="{F12084B6-1C66-42FF-A874-7FE87041AB7F}" destId="{06664484-6B8F-466A-B921-340B7E26B604}" srcOrd="0" destOrd="0" presId="urn:microsoft.com/office/officeart/2005/8/layout/vList3#3"/>
    <dgm:cxn modelId="{B17E3564-1216-4576-A835-E5C3CA5A964B}" type="presParOf" srcId="{828F4155-D001-4806-946C-3B13FCE52F2F}" destId="{13589085-C53A-4462-A22A-EAF864C2B516}" srcOrd="0" destOrd="0" presId="urn:microsoft.com/office/officeart/2005/8/layout/vList3#3"/>
    <dgm:cxn modelId="{73E2F74E-2EA3-4CF8-A6D8-8F9FA55DDDCD}" type="presParOf" srcId="{13589085-C53A-4462-A22A-EAF864C2B516}" destId="{68B675B5-C8B1-421E-A637-041F238E9B5B}" srcOrd="0" destOrd="0" presId="urn:microsoft.com/office/officeart/2005/8/layout/vList3#3"/>
    <dgm:cxn modelId="{BEA5396D-3C6F-4DA7-9EB7-F39C3C3DF9AC}" type="presParOf" srcId="{13589085-C53A-4462-A22A-EAF864C2B516}" destId="{24019E79-73F0-46C6-9C65-740962B3A2DC}" srcOrd="1" destOrd="0" presId="urn:microsoft.com/office/officeart/2005/8/layout/vList3#3"/>
    <dgm:cxn modelId="{F7B2CFB8-D6AB-44C4-B4A6-703447B05DD5}" type="presParOf" srcId="{828F4155-D001-4806-946C-3B13FCE52F2F}" destId="{790A34E7-4340-4409-8FC7-D6A311150FAE}" srcOrd="1" destOrd="0" presId="urn:microsoft.com/office/officeart/2005/8/layout/vList3#3"/>
    <dgm:cxn modelId="{0789CC88-E347-4DA4-802F-5397B7FF9A0E}" type="presParOf" srcId="{828F4155-D001-4806-946C-3B13FCE52F2F}" destId="{40B196E4-8D26-4780-98FE-F89E81DBB7B2}" srcOrd="2" destOrd="0" presId="urn:microsoft.com/office/officeart/2005/8/layout/vList3#3"/>
    <dgm:cxn modelId="{2D5D76E8-80C6-4B40-BE59-D238E049177A}" type="presParOf" srcId="{40B196E4-8D26-4780-98FE-F89E81DBB7B2}" destId="{EE5A7DF7-1CDA-47D8-96B6-532C2F2BB8DC}" srcOrd="0" destOrd="0" presId="urn:microsoft.com/office/officeart/2005/8/layout/vList3#3"/>
    <dgm:cxn modelId="{0E8A447D-56BD-44EA-B039-8A728BAA6E3E}" type="presParOf" srcId="{40B196E4-8D26-4780-98FE-F89E81DBB7B2}" destId="{453D3F2E-8A7B-492C-B02A-53AA608BA224}" srcOrd="1" destOrd="0" presId="urn:microsoft.com/office/officeart/2005/8/layout/vList3#3"/>
    <dgm:cxn modelId="{1D8E9FCE-164C-4719-8FFF-6988D3062196}" type="presParOf" srcId="{828F4155-D001-4806-946C-3B13FCE52F2F}" destId="{449E3D50-4071-4A10-A4A3-553B0943124B}" srcOrd="3" destOrd="0" presId="urn:microsoft.com/office/officeart/2005/8/layout/vList3#3"/>
    <dgm:cxn modelId="{5454345B-7291-47E3-A16B-31643CE8DF88}" type="presParOf" srcId="{828F4155-D001-4806-946C-3B13FCE52F2F}" destId="{43F99FE5-812B-4EFD-8C55-2821FBBA1611}" srcOrd="4" destOrd="0" presId="urn:microsoft.com/office/officeart/2005/8/layout/vList3#3"/>
    <dgm:cxn modelId="{46C0A92D-2451-4821-AF67-1D1CF4496F36}" type="presParOf" srcId="{43F99FE5-812B-4EFD-8C55-2821FBBA1611}" destId="{ABE98643-9C3E-4CCE-B416-A7D50E3A5961}" srcOrd="0" destOrd="0" presId="urn:microsoft.com/office/officeart/2005/8/layout/vList3#3"/>
    <dgm:cxn modelId="{16C9D28E-697A-455F-8495-341AE73471AC}" type="presParOf" srcId="{43F99FE5-812B-4EFD-8C55-2821FBBA1611}" destId="{06664484-6B8F-466A-B921-340B7E26B604}" srcOrd="1" destOrd="0" presId="urn:microsoft.com/office/officeart/2005/8/layout/vList3#3"/>
    <dgm:cxn modelId="{B30C0172-0DF0-4CDD-864F-3D1F207EEDD7}" type="presParOf" srcId="{828F4155-D001-4806-946C-3B13FCE52F2F}" destId="{9FC1B2E2-55E2-47C8-8537-AD47A2E23DCE}" srcOrd="5" destOrd="0" presId="urn:microsoft.com/office/officeart/2005/8/layout/vList3#3"/>
    <dgm:cxn modelId="{EAE2D4B6-907D-4B11-B0A7-BF0AA09B5172}" type="presParOf" srcId="{828F4155-D001-4806-946C-3B13FCE52F2F}" destId="{85EE3446-AE3F-49DA-AEDC-46E83ED69C8F}" srcOrd="6" destOrd="0" presId="urn:microsoft.com/office/officeart/2005/8/layout/vList3#3"/>
    <dgm:cxn modelId="{08FF1ED9-3477-43A1-811F-7B0F03806E55}" type="presParOf" srcId="{85EE3446-AE3F-49DA-AEDC-46E83ED69C8F}" destId="{236FE39F-A08C-478D-9D52-24BA3E7395ED}" srcOrd="0" destOrd="0" presId="urn:microsoft.com/office/officeart/2005/8/layout/vList3#3"/>
    <dgm:cxn modelId="{A3A3C5A4-ECEA-44AA-8E3C-C7BF1F2CE97E}" type="presParOf" srcId="{85EE3446-AE3F-49DA-AEDC-46E83ED69C8F}" destId="{2C638A92-1046-4C74-8E78-3D111B5F8187}" srcOrd="1" destOrd="0" presId="urn:microsoft.com/office/officeart/2005/8/layout/vList3#3"/>
    <dgm:cxn modelId="{22D066A8-B25E-48D6-8E5D-EF5FB449940B}" type="presParOf" srcId="{828F4155-D001-4806-946C-3B13FCE52F2F}" destId="{3F827DD5-9BA1-4866-A05A-9BD0290FFBAE}" srcOrd="7" destOrd="0" presId="urn:microsoft.com/office/officeart/2005/8/layout/vList3#3"/>
    <dgm:cxn modelId="{76DF457D-C502-44F4-AFAC-ED8CA238ACF8}" type="presParOf" srcId="{828F4155-D001-4806-946C-3B13FCE52F2F}" destId="{54837C54-FCEE-44AF-B04D-C601693033A7}" srcOrd="8" destOrd="0" presId="urn:microsoft.com/office/officeart/2005/8/layout/vList3#3"/>
    <dgm:cxn modelId="{DA336744-F2BD-4919-80F5-D544B784F550}" type="presParOf" srcId="{54837C54-FCEE-44AF-B04D-C601693033A7}" destId="{F13F70BD-A645-4796-AF01-B730BA3416AE}" srcOrd="0" destOrd="0" presId="urn:microsoft.com/office/officeart/2005/8/layout/vList3#3"/>
    <dgm:cxn modelId="{06A91292-C114-492C-B22D-4FE6D3415744}" type="presParOf" srcId="{54837C54-FCEE-44AF-B04D-C601693033A7}" destId="{5D39E228-B832-4049-96E5-64A20A8F43B0}" srcOrd="1" destOrd="0" presId="urn:microsoft.com/office/officeart/2005/8/layout/vList3#3"/>
    <dgm:cxn modelId="{29EF4DB2-8A2F-417B-B44F-55CCA1DDC58A}" type="presParOf" srcId="{828F4155-D001-4806-946C-3B13FCE52F2F}" destId="{0FAC811B-09F5-401C-BC09-CB2B5AA9320E}" srcOrd="9" destOrd="0" presId="urn:microsoft.com/office/officeart/2005/8/layout/vList3#3"/>
    <dgm:cxn modelId="{77B018B6-E582-43D1-A538-9EFBD13F5648}" type="presParOf" srcId="{828F4155-D001-4806-946C-3B13FCE52F2F}" destId="{DAA461AD-7231-4111-AEC6-D6B0C43E9B6C}" srcOrd="10" destOrd="0" presId="urn:microsoft.com/office/officeart/2005/8/layout/vList3#3"/>
    <dgm:cxn modelId="{BCC4654F-C61F-4E25-8265-C87A171B098C}" type="presParOf" srcId="{DAA461AD-7231-4111-AEC6-D6B0C43E9B6C}" destId="{36E2AAC1-6B76-4D4F-94DF-F29F3762761C}" srcOrd="0" destOrd="0" presId="urn:microsoft.com/office/officeart/2005/8/layout/vList3#3"/>
    <dgm:cxn modelId="{7213469F-D17E-47AB-A8F9-81E2F138C414}" type="presParOf" srcId="{DAA461AD-7231-4111-AEC6-D6B0C43E9B6C}" destId="{EB02DE79-9C42-4768-A19F-BE5A07291780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57E188-B792-42D5-9F55-CB38F3182F32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652F75-D5E1-404E-A818-2289300F2164}">
      <dgm:prSet/>
      <dgm:spPr/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 </a:t>
          </a:r>
          <a:r>
            <a:rPr lang="ru-RU" b="1" dirty="0" smtClean="0">
              <a:solidFill>
                <a:srgbClr val="000000"/>
              </a:solidFill>
            </a:rPr>
            <a:t>Удовлетворенность своей работой</a:t>
          </a:r>
          <a:endParaRPr lang="ru-RU" b="1" dirty="0">
            <a:solidFill>
              <a:srgbClr val="000000"/>
            </a:solidFill>
          </a:endParaRPr>
        </a:p>
      </dgm:t>
    </dgm:pt>
    <dgm:pt modelId="{E7712792-22D9-43C5-B672-D2517B4B6C16}" type="parTrans" cxnId="{9BCE952B-C60D-4E61-A1D4-E6BCC33334B8}">
      <dgm:prSet/>
      <dgm:spPr/>
      <dgm:t>
        <a:bodyPr/>
        <a:lstStyle/>
        <a:p>
          <a:endParaRPr lang="ru-RU"/>
        </a:p>
      </dgm:t>
    </dgm:pt>
    <dgm:pt modelId="{672F940B-C2A6-4F4B-9537-DAAB6B1F4590}" type="sibTrans" cxnId="{9BCE952B-C60D-4E61-A1D4-E6BCC33334B8}">
      <dgm:prSet/>
      <dgm:spPr/>
      <dgm:t>
        <a:bodyPr/>
        <a:lstStyle/>
        <a:p>
          <a:endParaRPr lang="ru-RU"/>
        </a:p>
      </dgm:t>
    </dgm:pt>
    <dgm:pt modelId="{C19FD324-B44D-42F2-A512-A4867C121F80}">
      <dgm:prSet/>
      <dgm:spPr/>
      <dgm:t>
        <a:bodyPr/>
        <a:lstStyle/>
        <a:p>
          <a:pPr rtl="0"/>
          <a:r>
            <a:rPr lang="ru-RU" dirty="0" smtClean="0">
              <a:solidFill>
                <a:srgbClr val="000000"/>
              </a:solidFill>
            </a:rPr>
            <a:t> </a:t>
          </a:r>
          <a:r>
            <a:rPr lang="ru-RU" b="1" dirty="0" smtClean="0">
              <a:solidFill>
                <a:srgbClr val="000000"/>
              </a:solidFill>
            </a:rPr>
            <a:t>Установление деловых отношений </a:t>
          </a:r>
          <a:r>
            <a:rPr lang="en-US" b="1" dirty="0" smtClean="0">
              <a:solidFill>
                <a:srgbClr val="000000"/>
              </a:solidFill>
            </a:rPr>
            <a:t>                         </a:t>
          </a:r>
          <a:r>
            <a:rPr lang="ru-RU" b="1" dirty="0" smtClean="0">
              <a:solidFill>
                <a:srgbClr val="000000"/>
              </a:solidFill>
            </a:rPr>
            <a:t>с руководством</a:t>
          </a:r>
          <a:endParaRPr lang="ru-RU" b="1" dirty="0">
            <a:solidFill>
              <a:srgbClr val="000000"/>
            </a:solidFill>
          </a:endParaRPr>
        </a:p>
      </dgm:t>
    </dgm:pt>
    <dgm:pt modelId="{C29A358B-FF6B-4A2E-B73F-E32AA75A0D54}" type="parTrans" cxnId="{2BE5C51F-0C6E-4CE1-A8C0-986544378C0D}">
      <dgm:prSet/>
      <dgm:spPr/>
      <dgm:t>
        <a:bodyPr/>
        <a:lstStyle/>
        <a:p>
          <a:endParaRPr lang="ru-RU"/>
        </a:p>
      </dgm:t>
    </dgm:pt>
    <dgm:pt modelId="{548C1BC2-02E0-43BC-B10E-33278F7C323B}" type="sibTrans" cxnId="{2BE5C51F-0C6E-4CE1-A8C0-986544378C0D}">
      <dgm:prSet/>
      <dgm:spPr/>
      <dgm:t>
        <a:bodyPr/>
        <a:lstStyle/>
        <a:p>
          <a:endParaRPr lang="ru-RU"/>
        </a:p>
      </dgm:t>
    </dgm:pt>
    <dgm:pt modelId="{A69A3FB1-07E8-4752-9136-199422685256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Социально-психологическая совместимость (вхождение в коллектив, принятие целей </a:t>
          </a:r>
          <a:r>
            <a:rPr lang="en-US" b="1" dirty="0" smtClean="0">
              <a:solidFill>
                <a:srgbClr val="000000"/>
              </a:solidFill>
            </a:rPr>
            <a:t>                            </a:t>
          </a:r>
          <a:r>
            <a:rPr lang="ru-RU" b="1" dirty="0" smtClean="0">
              <a:solidFill>
                <a:srgbClr val="000000"/>
              </a:solidFill>
            </a:rPr>
            <a:t>и внутреннего распорядка организации)</a:t>
          </a:r>
          <a:endParaRPr lang="ru-RU" b="1" dirty="0">
            <a:solidFill>
              <a:srgbClr val="000000"/>
            </a:solidFill>
          </a:endParaRPr>
        </a:p>
      </dgm:t>
    </dgm:pt>
    <dgm:pt modelId="{9353089B-E4E9-46B5-B82E-75310D0F5965}" type="parTrans" cxnId="{296392F9-ABB5-466B-A806-EC12FF279A89}">
      <dgm:prSet/>
      <dgm:spPr/>
      <dgm:t>
        <a:bodyPr/>
        <a:lstStyle/>
        <a:p>
          <a:endParaRPr lang="ru-RU"/>
        </a:p>
      </dgm:t>
    </dgm:pt>
    <dgm:pt modelId="{463286B1-FE8A-4640-B85D-66DE4A818168}" type="sibTrans" cxnId="{296392F9-ABB5-466B-A806-EC12FF279A89}">
      <dgm:prSet/>
      <dgm:spPr/>
      <dgm:t>
        <a:bodyPr/>
        <a:lstStyle/>
        <a:p>
          <a:endParaRPr lang="ru-RU"/>
        </a:p>
      </dgm:t>
    </dgm:pt>
    <dgm:pt modelId="{1F52E60B-2912-4091-B4BD-8239ED73DA13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Успешность выполняемой деятельности</a:t>
          </a:r>
          <a:endParaRPr lang="ru-RU" b="1" dirty="0">
            <a:solidFill>
              <a:srgbClr val="000000"/>
            </a:solidFill>
          </a:endParaRPr>
        </a:p>
      </dgm:t>
    </dgm:pt>
    <dgm:pt modelId="{4FB69CBE-D50A-41EA-AE26-94112DB80FF3}" type="parTrans" cxnId="{1C9AC322-EE2F-4CD7-BBCC-90864C3C37FB}">
      <dgm:prSet/>
      <dgm:spPr/>
      <dgm:t>
        <a:bodyPr/>
        <a:lstStyle/>
        <a:p>
          <a:endParaRPr lang="ru-RU"/>
        </a:p>
      </dgm:t>
    </dgm:pt>
    <dgm:pt modelId="{89103456-5F72-4A04-A7D3-8A60431BBD48}" type="sibTrans" cxnId="{1C9AC322-EE2F-4CD7-BBCC-90864C3C37FB}">
      <dgm:prSet/>
      <dgm:spPr/>
      <dgm:t>
        <a:bodyPr/>
        <a:lstStyle/>
        <a:p>
          <a:endParaRPr lang="ru-RU"/>
        </a:p>
      </dgm:t>
    </dgm:pt>
    <dgm:pt modelId="{9A440F19-F8D1-495B-9BBA-EEFC48BD1A09}" type="pres">
      <dgm:prSet presAssocID="{C757E188-B792-42D5-9F55-CB38F3182F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965CB5-64A3-4F4D-800D-ACFEC274A10B}" type="pres">
      <dgm:prSet presAssocID="{E8652F75-D5E1-404E-A818-2289300F2164}" presName="comp" presStyleCnt="0"/>
      <dgm:spPr/>
    </dgm:pt>
    <dgm:pt modelId="{76C674A4-4FAA-49EB-B3DC-45357E550455}" type="pres">
      <dgm:prSet presAssocID="{E8652F75-D5E1-404E-A818-2289300F2164}" presName="box" presStyleLbl="node1" presStyleIdx="0" presStyleCnt="4"/>
      <dgm:spPr/>
      <dgm:t>
        <a:bodyPr/>
        <a:lstStyle/>
        <a:p>
          <a:endParaRPr lang="ru-RU"/>
        </a:p>
      </dgm:t>
    </dgm:pt>
    <dgm:pt modelId="{7918A7F3-A985-4495-B007-9F6D24C3237D}" type="pres">
      <dgm:prSet presAssocID="{E8652F75-D5E1-404E-A818-2289300F2164}" presName="img" presStyleLbl="fgImgPlace1" presStyleIdx="0" presStyleCnt="4"/>
      <dgm:spPr>
        <a:solidFill>
          <a:srgbClr val="B9C739"/>
        </a:solidFill>
      </dgm:spPr>
    </dgm:pt>
    <dgm:pt modelId="{238783A3-60F8-4AFE-942F-41C6F92899A6}" type="pres">
      <dgm:prSet presAssocID="{E8652F75-D5E1-404E-A818-2289300F216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24B58-1DA2-4DB0-A821-D3E71382E878}" type="pres">
      <dgm:prSet presAssocID="{672F940B-C2A6-4F4B-9537-DAAB6B1F4590}" presName="spacer" presStyleCnt="0"/>
      <dgm:spPr/>
    </dgm:pt>
    <dgm:pt modelId="{373D37F8-B8D7-4AA0-840E-8A5DA6E9C22D}" type="pres">
      <dgm:prSet presAssocID="{C19FD324-B44D-42F2-A512-A4867C121F80}" presName="comp" presStyleCnt="0"/>
      <dgm:spPr/>
    </dgm:pt>
    <dgm:pt modelId="{5A6761AB-2FC9-49E0-AD92-95B588AFCC0F}" type="pres">
      <dgm:prSet presAssocID="{C19FD324-B44D-42F2-A512-A4867C121F80}" presName="box" presStyleLbl="node1" presStyleIdx="1" presStyleCnt="4"/>
      <dgm:spPr/>
      <dgm:t>
        <a:bodyPr/>
        <a:lstStyle/>
        <a:p>
          <a:endParaRPr lang="ru-RU"/>
        </a:p>
      </dgm:t>
    </dgm:pt>
    <dgm:pt modelId="{074C3616-9237-4478-8524-B46C9FF3EDBB}" type="pres">
      <dgm:prSet presAssocID="{C19FD324-B44D-42F2-A512-A4867C121F80}" presName="img" presStyleLbl="fgImgPlace1" presStyleIdx="1" presStyleCnt="4"/>
      <dgm:spPr>
        <a:solidFill>
          <a:srgbClr val="B9C739"/>
        </a:solidFill>
      </dgm:spPr>
    </dgm:pt>
    <dgm:pt modelId="{80ECEA10-19C6-4F20-A846-169C00259DD7}" type="pres">
      <dgm:prSet presAssocID="{C19FD324-B44D-42F2-A512-A4867C121F8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14D8E-9594-47AF-93AB-79DF2EB9E101}" type="pres">
      <dgm:prSet presAssocID="{548C1BC2-02E0-43BC-B10E-33278F7C323B}" presName="spacer" presStyleCnt="0"/>
      <dgm:spPr/>
    </dgm:pt>
    <dgm:pt modelId="{18216067-00E5-4F2E-B605-D34A288B2345}" type="pres">
      <dgm:prSet presAssocID="{A69A3FB1-07E8-4752-9136-199422685256}" presName="comp" presStyleCnt="0"/>
      <dgm:spPr/>
    </dgm:pt>
    <dgm:pt modelId="{1C6BC70A-B654-4A07-ADD7-D2C50ADBC441}" type="pres">
      <dgm:prSet presAssocID="{A69A3FB1-07E8-4752-9136-199422685256}" presName="box" presStyleLbl="node1" presStyleIdx="2" presStyleCnt="4"/>
      <dgm:spPr/>
      <dgm:t>
        <a:bodyPr/>
        <a:lstStyle/>
        <a:p>
          <a:endParaRPr lang="ru-RU"/>
        </a:p>
      </dgm:t>
    </dgm:pt>
    <dgm:pt modelId="{F85DB535-A4FA-4232-A6A5-855FFF1395AD}" type="pres">
      <dgm:prSet presAssocID="{A69A3FB1-07E8-4752-9136-199422685256}" presName="img" presStyleLbl="fgImgPlace1" presStyleIdx="2" presStyleCnt="4"/>
      <dgm:spPr>
        <a:solidFill>
          <a:srgbClr val="B9C739"/>
        </a:solidFill>
      </dgm:spPr>
    </dgm:pt>
    <dgm:pt modelId="{F56426DF-6ABB-455E-BDB9-B49B3691058A}" type="pres">
      <dgm:prSet presAssocID="{A69A3FB1-07E8-4752-9136-19942268525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CFF87-1826-443F-972C-803E1692090D}" type="pres">
      <dgm:prSet presAssocID="{463286B1-FE8A-4640-B85D-66DE4A818168}" presName="spacer" presStyleCnt="0"/>
      <dgm:spPr/>
    </dgm:pt>
    <dgm:pt modelId="{591C62FF-6893-4E33-84E5-43870FAF4BA4}" type="pres">
      <dgm:prSet presAssocID="{1F52E60B-2912-4091-B4BD-8239ED73DA13}" presName="comp" presStyleCnt="0"/>
      <dgm:spPr/>
    </dgm:pt>
    <dgm:pt modelId="{BD0B7519-6644-4D4D-A936-A30B60B08451}" type="pres">
      <dgm:prSet presAssocID="{1F52E60B-2912-4091-B4BD-8239ED73DA13}" presName="box" presStyleLbl="node1" presStyleIdx="3" presStyleCnt="4"/>
      <dgm:spPr/>
      <dgm:t>
        <a:bodyPr/>
        <a:lstStyle/>
        <a:p>
          <a:endParaRPr lang="ru-RU"/>
        </a:p>
      </dgm:t>
    </dgm:pt>
    <dgm:pt modelId="{586C9A1E-FD22-42F0-9D8E-447C2E397586}" type="pres">
      <dgm:prSet presAssocID="{1F52E60B-2912-4091-B4BD-8239ED73DA13}" presName="img" presStyleLbl="fgImgPlace1" presStyleIdx="3" presStyleCnt="4"/>
      <dgm:spPr>
        <a:solidFill>
          <a:srgbClr val="B9C739"/>
        </a:solidFill>
      </dgm:spPr>
    </dgm:pt>
    <dgm:pt modelId="{A406AF5E-2BDA-44B9-8935-ED78923B3B7E}" type="pres">
      <dgm:prSet presAssocID="{1F52E60B-2912-4091-B4BD-8239ED73DA1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4E7836-CC97-471A-B102-D8C163BFD7BE}" type="presOf" srcId="{1F52E60B-2912-4091-B4BD-8239ED73DA13}" destId="{BD0B7519-6644-4D4D-A936-A30B60B08451}" srcOrd="0" destOrd="0" presId="urn:microsoft.com/office/officeart/2005/8/layout/vList4#1"/>
    <dgm:cxn modelId="{2BE5C51F-0C6E-4CE1-A8C0-986544378C0D}" srcId="{C757E188-B792-42D5-9F55-CB38F3182F32}" destId="{C19FD324-B44D-42F2-A512-A4867C121F80}" srcOrd="1" destOrd="0" parTransId="{C29A358B-FF6B-4A2E-B73F-E32AA75A0D54}" sibTransId="{548C1BC2-02E0-43BC-B10E-33278F7C323B}"/>
    <dgm:cxn modelId="{296392F9-ABB5-466B-A806-EC12FF279A89}" srcId="{C757E188-B792-42D5-9F55-CB38F3182F32}" destId="{A69A3FB1-07E8-4752-9136-199422685256}" srcOrd="2" destOrd="0" parTransId="{9353089B-E4E9-46B5-B82E-75310D0F5965}" sibTransId="{463286B1-FE8A-4640-B85D-66DE4A818168}"/>
    <dgm:cxn modelId="{448A5C6C-08B4-4D2A-85D1-84A684DF9AE1}" type="presOf" srcId="{C19FD324-B44D-42F2-A512-A4867C121F80}" destId="{80ECEA10-19C6-4F20-A846-169C00259DD7}" srcOrd="1" destOrd="0" presId="urn:microsoft.com/office/officeart/2005/8/layout/vList4#1"/>
    <dgm:cxn modelId="{38C7D4DD-D00B-4049-A5D5-7898F735BA39}" type="presOf" srcId="{A69A3FB1-07E8-4752-9136-199422685256}" destId="{F56426DF-6ABB-455E-BDB9-B49B3691058A}" srcOrd="1" destOrd="0" presId="urn:microsoft.com/office/officeart/2005/8/layout/vList4#1"/>
    <dgm:cxn modelId="{9BCE952B-C60D-4E61-A1D4-E6BCC33334B8}" srcId="{C757E188-B792-42D5-9F55-CB38F3182F32}" destId="{E8652F75-D5E1-404E-A818-2289300F2164}" srcOrd="0" destOrd="0" parTransId="{E7712792-22D9-43C5-B672-D2517B4B6C16}" sibTransId="{672F940B-C2A6-4F4B-9537-DAAB6B1F4590}"/>
    <dgm:cxn modelId="{29A4015B-7E49-4373-A3D5-5B05CC6577D3}" type="presOf" srcId="{E8652F75-D5E1-404E-A818-2289300F2164}" destId="{238783A3-60F8-4AFE-942F-41C6F92899A6}" srcOrd="1" destOrd="0" presId="urn:microsoft.com/office/officeart/2005/8/layout/vList4#1"/>
    <dgm:cxn modelId="{C579B7C7-45AA-49CD-B88D-24C0BDA687BA}" type="presOf" srcId="{C757E188-B792-42D5-9F55-CB38F3182F32}" destId="{9A440F19-F8D1-495B-9BBA-EEFC48BD1A09}" srcOrd="0" destOrd="0" presId="urn:microsoft.com/office/officeart/2005/8/layout/vList4#1"/>
    <dgm:cxn modelId="{352D9FB7-0EC9-4B10-A4E1-0C2F9AC9D448}" type="presOf" srcId="{C19FD324-B44D-42F2-A512-A4867C121F80}" destId="{5A6761AB-2FC9-49E0-AD92-95B588AFCC0F}" srcOrd="0" destOrd="0" presId="urn:microsoft.com/office/officeart/2005/8/layout/vList4#1"/>
    <dgm:cxn modelId="{7E183EC8-56DB-484A-8A98-D3D9B47B3453}" type="presOf" srcId="{1F52E60B-2912-4091-B4BD-8239ED73DA13}" destId="{A406AF5E-2BDA-44B9-8935-ED78923B3B7E}" srcOrd="1" destOrd="0" presId="urn:microsoft.com/office/officeart/2005/8/layout/vList4#1"/>
    <dgm:cxn modelId="{56740D2E-A7B1-4633-8930-D3D91C8BAECF}" type="presOf" srcId="{E8652F75-D5E1-404E-A818-2289300F2164}" destId="{76C674A4-4FAA-49EB-B3DC-45357E550455}" srcOrd="0" destOrd="0" presId="urn:microsoft.com/office/officeart/2005/8/layout/vList4#1"/>
    <dgm:cxn modelId="{B8AC181A-C1EA-4FFB-BF3D-F9DC3E10C378}" type="presOf" srcId="{A69A3FB1-07E8-4752-9136-199422685256}" destId="{1C6BC70A-B654-4A07-ADD7-D2C50ADBC441}" srcOrd="0" destOrd="0" presId="urn:microsoft.com/office/officeart/2005/8/layout/vList4#1"/>
    <dgm:cxn modelId="{1C9AC322-EE2F-4CD7-BBCC-90864C3C37FB}" srcId="{C757E188-B792-42D5-9F55-CB38F3182F32}" destId="{1F52E60B-2912-4091-B4BD-8239ED73DA13}" srcOrd="3" destOrd="0" parTransId="{4FB69CBE-D50A-41EA-AE26-94112DB80FF3}" sibTransId="{89103456-5F72-4A04-A7D3-8A60431BBD48}"/>
    <dgm:cxn modelId="{B45A8F49-DFDC-4C14-BEAC-AA1148F53ADF}" type="presParOf" srcId="{9A440F19-F8D1-495B-9BBA-EEFC48BD1A09}" destId="{D6965CB5-64A3-4F4D-800D-ACFEC274A10B}" srcOrd="0" destOrd="0" presId="urn:microsoft.com/office/officeart/2005/8/layout/vList4#1"/>
    <dgm:cxn modelId="{830FA6C4-8B7C-4D76-AF0E-F503F592C33A}" type="presParOf" srcId="{D6965CB5-64A3-4F4D-800D-ACFEC274A10B}" destId="{76C674A4-4FAA-49EB-B3DC-45357E550455}" srcOrd="0" destOrd="0" presId="urn:microsoft.com/office/officeart/2005/8/layout/vList4#1"/>
    <dgm:cxn modelId="{B26AAC76-C47A-49EB-93E8-5BFEB0BD8805}" type="presParOf" srcId="{D6965CB5-64A3-4F4D-800D-ACFEC274A10B}" destId="{7918A7F3-A985-4495-B007-9F6D24C3237D}" srcOrd="1" destOrd="0" presId="urn:microsoft.com/office/officeart/2005/8/layout/vList4#1"/>
    <dgm:cxn modelId="{938D166B-E502-4278-9648-2696A4F179C1}" type="presParOf" srcId="{D6965CB5-64A3-4F4D-800D-ACFEC274A10B}" destId="{238783A3-60F8-4AFE-942F-41C6F92899A6}" srcOrd="2" destOrd="0" presId="urn:microsoft.com/office/officeart/2005/8/layout/vList4#1"/>
    <dgm:cxn modelId="{8B618831-35EE-42F3-B21D-A4D0E0F4C681}" type="presParOf" srcId="{9A440F19-F8D1-495B-9BBA-EEFC48BD1A09}" destId="{1D424B58-1DA2-4DB0-A821-D3E71382E878}" srcOrd="1" destOrd="0" presId="urn:microsoft.com/office/officeart/2005/8/layout/vList4#1"/>
    <dgm:cxn modelId="{83301DC9-2BE9-4A5D-BE74-B1871D7A698F}" type="presParOf" srcId="{9A440F19-F8D1-495B-9BBA-EEFC48BD1A09}" destId="{373D37F8-B8D7-4AA0-840E-8A5DA6E9C22D}" srcOrd="2" destOrd="0" presId="urn:microsoft.com/office/officeart/2005/8/layout/vList4#1"/>
    <dgm:cxn modelId="{03FC0210-2D9B-4908-9A28-FDFC980820E8}" type="presParOf" srcId="{373D37F8-B8D7-4AA0-840E-8A5DA6E9C22D}" destId="{5A6761AB-2FC9-49E0-AD92-95B588AFCC0F}" srcOrd="0" destOrd="0" presId="urn:microsoft.com/office/officeart/2005/8/layout/vList4#1"/>
    <dgm:cxn modelId="{327BFBCD-BF4D-47F1-B205-DA22DDD53221}" type="presParOf" srcId="{373D37F8-B8D7-4AA0-840E-8A5DA6E9C22D}" destId="{074C3616-9237-4478-8524-B46C9FF3EDBB}" srcOrd="1" destOrd="0" presId="urn:microsoft.com/office/officeart/2005/8/layout/vList4#1"/>
    <dgm:cxn modelId="{F6E4FF4A-B2A2-4E53-AE9E-86C119A14B77}" type="presParOf" srcId="{373D37F8-B8D7-4AA0-840E-8A5DA6E9C22D}" destId="{80ECEA10-19C6-4F20-A846-169C00259DD7}" srcOrd="2" destOrd="0" presId="urn:microsoft.com/office/officeart/2005/8/layout/vList4#1"/>
    <dgm:cxn modelId="{0CA43D71-8E8D-4D70-A95C-24600695621D}" type="presParOf" srcId="{9A440F19-F8D1-495B-9BBA-EEFC48BD1A09}" destId="{5C614D8E-9594-47AF-93AB-79DF2EB9E101}" srcOrd="3" destOrd="0" presId="urn:microsoft.com/office/officeart/2005/8/layout/vList4#1"/>
    <dgm:cxn modelId="{3A0005A1-3DAF-4E49-BB35-77E8EBCE9C26}" type="presParOf" srcId="{9A440F19-F8D1-495B-9BBA-EEFC48BD1A09}" destId="{18216067-00E5-4F2E-B605-D34A288B2345}" srcOrd="4" destOrd="0" presId="urn:microsoft.com/office/officeart/2005/8/layout/vList4#1"/>
    <dgm:cxn modelId="{0EFC8BFE-342B-43FA-B265-94C6EC565FDE}" type="presParOf" srcId="{18216067-00E5-4F2E-B605-D34A288B2345}" destId="{1C6BC70A-B654-4A07-ADD7-D2C50ADBC441}" srcOrd="0" destOrd="0" presId="urn:microsoft.com/office/officeart/2005/8/layout/vList4#1"/>
    <dgm:cxn modelId="{01AAC6F5-6027-4E4A-B962-58CBA816BC46}" type="presParOf" srcId="{18216067-00E5-4F2E-B605-D34A288B2345}" destId="{F85DB535-A4FA-4232-A6A5-855FFF1395AD}" srcOrd="1" destOrd="0" presId="urn:microsoft.com/office/officeart/2005/8/layout/vList4#1"/>
    <dgm:cxn modelId="{55F46216-3CA5-466A-A886-F3C31E332379}" type="presParOf" srcId="{18216067-00E5-4F2E-B605-D34A288B2345}" destId="{F56426DF-6ABB-455E-BDB9-B49B3691058A}" srcOrd="2" destOrd="0" presId="urn:microsoft.com/office/officeart/2005/8/layout/vList4#1"/>
    <dgm:cxn modelId="{1E729712-088A-4AA9-B8A1-F236BBCF6D19}" type="presParOf" srcId="{9A440F19-F8D1-495B-9BBA-EEFC48BD1A09}" destId="{2D2CFF87-1826-443F-972C-803E1692090D}" srcOrd="5" destOrd="0" presId="urn:microsoft.com/office/officeart/2005/8/layout/vList4#1"/>
    <dgm:cxn modelId="{91BBED14-2745-41A4-95C3-C3F3F5B54245}" type="presParOf" srcId="{9A440F19-F8D1-495B-9BBA-EEFC48BD1A09}" destId="{591C62FF-6893-4E33-84E5-43870FAF4BA4}" srcOrd="6" destOrd="0" presId="urn:microsoft.com/office/officeart/2005/8/layout/vList4#1"/>
    <dgm:cxn modelId="{31B3F730-AD96-4083-A482-279D89C98DA5}" type="presParOf" srcId="{591C62FF-6893-4E33-84E5-43870FAF4BA4}" destId="{BD0B7519-6644-4D4D-A936-A30B60B08451}" srcOrd="0" destOrd="0" presId="urn:microsoft.com/office/officeart/2005/8/layout/vList4#1"/>
    <dgm:cxn modelId="{C54A5E19-E326-420A-9210-E5A648FA100C}" type="presParOf" srcId="{591C62FF-6893-4E33-84E5-43870FAF4BA4}" destId="{586C9A1E-FD22-42F0-9D8E-447C2E397586}" srcOrd="1" destOrd="0" presId="urn:microsoft.com/office/officeart/2005/8/layout/vList4#1"/>
    <dgm:cxn modelId="{CA3986CC-D4EE-4E91-B60E-BF4F8D72591D}" type="presParOf" srcId="{591C62FF-6893-4E33-84E5-43870FAF4BA4}" destId="{A406AF5E-2BDA-44B9-8935-ED78923B3B7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03B9-FD1F-4C04-8F97-53E4136BE859}">
      <dsp:nvSpPr>
        <dsp:cNvPr id="0" name=""/>
        <dsp:cNvSpPr/>
      </dsp:nvSpPr>
      <dsp:spPr>
        <a:xfrm>
          <a:off x="2380871" y="2000264"/>
          <a:ext cx="2571766" cy="2021930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rgbClr val="000000"/>
                </a:solidFill>
              </a:ln>
              <a:solidFill>
                <a:schemeClr val="tx1"/>
              </a:solidFill>
            </a:rPr>
            <a:t>Сомнения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rgbClr val="000000"/>
                </a:solidFill>
              </a:ln>
              <a:solidFill>
                <a:schemeClr val="tx1"/>
              </a:solidFill>
            </a:rPr>
            <a:t>в собственной состоятельности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rgbClr val="000000"/>
                </a:solidFill>
              </a:ln>
              <a:solidFill>
                <a:schemeClr val="tx1"/>
              </a:solidFill>
            </a:rPr>
            <a:t>(профессиональной, личностной) </a:t>
          </a:r>
          <a:endParaRPr lang="ru-RU" sz="1400" kern="1200" dirty="0">
            <a:ln>
              <a:solidFill>
                <a:srgbClr val="000000"/>
              </a:solidFill>
            </a:ln>
            <a:solidFill>
              <a:schemeClr val="tx1"/>
            </a:solidFill>
          </a:endParaRPr>
        </a:p>
      </dsp:txBody>
      <dsp:txXfrm>
        <a:off x="2757497" y="2296369"/>
        <a:ext cx="1818514" cy="1429720"/>
      </dsp:txXfrm>
    </dsp:sp>
    <dsp:sp modelId="{B3110B5E-9482-4F79-BE1A-1EC7CF655A70}">
      <dsp:nvSpPr>
        <dsp:cNvPr id="0" name=""/>
        <dsp:cNvSpPr/>
      </dsp:nvSpPr>
      <dsp:spPr>
        <a:xfrm rot="12378233">
          <a:off x="938709" y="1803553"/>
          <a:ext cx="1638791" cy="52840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EC893C-44DB-46D4-9E41-7C8E90300AA4}">
      <dsp:nvSpPr>
        <dsp:cNvPr id="0" name=""/>
        <dsp:cNvSpPr/>
      </dsp:nvSpPr>
      <dsp:spPr>
        <a:xfrm>
          <a:off x="0" y="1000116"/>
          <a:ext cx="2047104" cy="140907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Ожидания высокого уровня профессионализма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от родителей, коллег,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администрации</a:t>
          </a:r>
          <a:endParaRPr lang="ru-RU" sz="16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41270" y="1041386"/>
        <a:ext cx="1964564" cy="1326535"/>
      </dsp:txXfrm>
    </dsp:sp>
    <dsp:sp modelId="{6001C8E5-A58F-4635-8AC2-7A140DFEDD4B}">
      <dsp:nvSpPr>
        <dsp:cNvPr id="0" name=""/>
        <dsp:cNvSpPr/>
      </dsp:nvSpPr>
      <dsp:spPr>
        <a:xfrm rot="16128425">
          <a:off x="3019048" y="1052635"/>
          <a:ext cx="1224848" cy="52840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92C1CB-AF1B-4EBC-89FD-8F6AA3987559}">
      <dsp:nvSpPr>
        <dsp:cNvPr id="0" name=""/>
        <dsp:cNvSpPr/>
      </dsp:nvSpPr>
      <dsp:spPr>
        <a:xfrm>
          <a:off x="2593972" y="7"/>
          <a:ext cx="2049499" cy="140907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Короткие сроки адаптации в новых условиях профессиональной деятельности</a:t>
          </a:r>
          <a:endParaRPr lang="ru-RU" sz="16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2635242" y="41277"/>
        <a:ext cx="1966959" cy="1326535"/>
      </dsp:txXfrm>
    </dsp:sp>
    <dsp:sp modelId="{65D2A3D3-14AC-47D3-B4B3-00BDE9EA1783}">
      <dsp:nvSpPr>
        <dsp:cNvPr id="0" name=""/>
        <dsp:cNvSpPr/>
      </dsp:nvSpPr>
      <dsp:spPr>
        <a:xfrm rot="20097244">
          <a:off x="4781297" y="1851440"/>
          <a:ext cx="1604077" cy="52840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1A4CBC-EBFD-4C3B-9EE1-7781CACF943D}">
      <dsp:nvSpPr>
        <dsp:cNvPr id="0" name=""/>
        <dsp:cNvSpPr/>
      </dsp:nvSpPr>
      <dsp:spPr>
        <a:xfrm>
          <a:off x="5333239" y="1071565"/>
          <a:ext cx="1953436" cy="140907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/>
                </a:solidFill>
              </a:ln>
            </a:rPr>
            <a:t>Завышенная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/>
                </a:solidFill>
              </a:ln>
            </a:rPr>
            <a:t>или </a:t>
          </a:r>
          <a:r>
            <a:rPr lang="ru-RU" sz="1600" kern="1200" dirty="0" smtClean="0">
              <a:ln>
                <a:solidFill>
                  <a:schemeClr val="tx1"/>
                </a:solidFill>
              </a:ln>
            </a:rPr>
            <a:t>заниженная самооценка</a:t>
          </a:r>
          <a:endParaRPr lang="ru-RU" sz="1600" kern="1200" dirty="0">
            <a:ln>
              <a:solidFill>
                <a:schemeClr val="tx1"/>
              </a:solidFill>
            </a:ln>
          </a:endParaRPr>
        </a:p>
      </dsp:txBody>
      <dsp:txXfrm>
        <a:off x="5374509" y="1112835"/>
        <a:ext cx="1870896" cy="1326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E8C2D-F348-415F-8B7E-BC38B02AF0D0}">
      <dsp:nvSpPr>
        <dsp:cNvPr id="0" name=""/>
        <dsp:cNvSpPr/>
      </dsp:nvSpPr>
      <dsp:spPr>
        <a:xfrm rot="10800000">
          <a:off x="1716003" y="574"/>
          <a:ext cx="5756220" cy="9773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0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создавать условия для профессиональной и личностной адаптации  начинающего педагога к условиям ДОУ по трем направлениям: педагог – администрация, педагог – коллеги, педагог – ребенок и педагог - родители;</a:t>
          </a:r>
          <a:endParaRPr lang="ru-RU" sz="1600" kern="1200" dirty="0"/>
        </a:p>
      </dsp:txBody>
      <dsp:txXfrm rot="10800000">
        <a:off x="1960345" y="574"/>
        <a:ext cx="5511878" cy="977368"/>
      </dsp:txXfrm>
    </dsp:sp>
    <dsp:sp modelId="{580908A1-86EB-4BF5-81E2-0028B126B9F6}">
      <dsp:nvSpPr>
        <dsp:cNvPr id="0" name=""/>
        <dsp:cNvSpPr/>
      </dsp:nvSpPr>
      <dsp:spPr>
        <a:xfrm>
          <a:off x="1177694" y="809"/>
          <a:ext cx="977368" cy="977368"/>
        </a:xfrm>
        <a:prstGeom prst="ellipse">
          <a:avLst/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1BF5B0-917F-4878-ADFD-CC079B925997}">
      <dsp:nvSpPr>
        <dsp:cNvPr id="0" name=""/>
        <dsp:cNvSpPr/>
      </dsp:nvSpPr>
      <dsp:spPr>
        <a:xfrm rot="10800000">
          <a:off x="1757605" y="1247635"/>
          <a:ext cx="5700752" cy="9773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0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развивать у педагога познавательный интерес                            к профессии;</a:t>
          </a:r>
          <a:endParaRPr lang="ru-RU" sz="1600" kern="1200" dirty="0"/>
        </a:p>
      </dsp:txBody>
      <dsp:txXfrm rot="10800000">
        <a:off x="2001947" y="1247635"/>
        <a:ext cx="5456410" cy="977368"/>
      </dsp:txXfrm>
    </dsp:sp>
    <dsp:sp modelId="{8E23A9A3-80A6-43D8-9492-4066FFD5639A}">
      <dsp:nvSpPr>
        <dsp:cNvPr id="0" name=""/>
        <dsp:cNvSpPr/>
      </dsp:nvSpPr>
      <dsp:spPr>
        <a:xfrm>
          <a:off x="1191561" y="1269929"/>
          <a:ext cx="977368" cy="977368"/>
        </a:xfrm>
        <a:prstGeom prst="ellipse">
          <a:avLst/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B61153-2423-49D1-8A41-746949FF620F}">
      <dsp:nvSpPr>
        <dsp:cNvPr id="0" name=""/>
        <dsp:cNvSpPr/>
      </dsp:nvSpPr>
      <dsp:spPr>
        <a:xfrm rot="10800000">
          <a:off x="1757605" y="2516755"/>
          <a:ext cx="5700752" cy="9773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0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активно обучать педагогов приемам и методам педагогического сопровождения развития детей, взаимодействия с  родителями на практике;</a:t>
          </a:r>
          <a:endParaRPr lang="ru-RU" sz="1600" kern="1200" dirty="0"/>
        </a:p>
      </dsp:txBody>
      <dsp:txXfrm rot="10800000">
        <a:off x="2001947" y="2516755"/>
        <a:ext cx="5456410" cy="977368"/>
      </dsp:txXfrm>
    </dsp:sp>
    <dsp:sp modelId="{9DAA0845-E579-4F9E-88EF-AA10B93C61E6}">
      <dsp:nvSpPr>
        <dsp:cNvPr id="0" name=""/>
        <dsp:cNvSpPr/>
      </dsp:nvSpPr>
      <dsp:spPr>
        <a:xfrm>
          <a:off x="1191561" y="2539048"/>
          <a:ext cx="977368" cy="977368"/>
        </a:xfrm>
        <a:prstGeom prst="ellipse">
          <a:avLst/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6806C-609D-42E5-992C-5B019B7948F8}">
      <dsp:nvSpPr>
        <dsp:cNvPr id="0" name=""/>
        <dsp:cNvSpPr/>
      </dsp:nvSpPr>
      <dsp:spPr>
        <a:xfrm rot="10800000">
          <a:off x="1757605" y="3785874"/>
          <a:ext cx="5700752" cy="97736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099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формировать в педагогическом сообществе традиции наставничества, способствующие его сплочению при  передаче опыта одного поколения другому</a:t>
          </a:r>
          <a:endParaRPr lang="ru-RU" sz="1600" kern="1200" dirty="0"/>
        </a:p>
      </dsp:txBody>
      <dsp:txXfrm rot="10800000">
        <a:off x="2001947" y="3785874"/>
        <a:ext cx="5456410" cy="977368"/>
      </dsp:txXfrm>
    </dsp:sp>
    <dsp:sp modelId="{E4B21597-8719-4858-9A5E-640C3887D830}">
      <dsp:nvSpPr>
        <dsp:cNvPr id="0" name=""/>
        <dsp:cNvSpPr/>
      </dsp:nvSpPr>
      <dsp:spPr>
        <a:xfrm>
          <a:off x="1214441" y="3786216"/>
          <a:ext cx="977368" cy="977368"/>
        </a:xfrm>
        <a:prstGeom prst="ellipse">
          <a:avLst/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7B050-05AA-431D-8D9F-E7248B0DD877}">
      <dsp:nvSpPr>
        <dsp:cNvPr id="0" name=""/>
        <dsp:cNvSpPr/>
      </dsp:nvSpPr>
      <dsp:spPr>
        <a:xfrm rot="5400000">
          <a:off x="-208302" y="208452"/>
          <a:ext cx="1388681" cy="972077"/>
        </a:xfrm>
        <a:prstGeom prst="chevron">
          <a:avLst/>
        </a:prstGeom>
        <a:solidFill>
          <a:srgbClr val="B9C73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01600">
                  <a:schemeClr val="accent5">
                    <a:lumMod val="10000"/>
                    <a:alpha val="60000"/>
                  </a:schemeClr>
                </a:glow>
              </a:effectLst>
            </a:rPr>
            <a:t>1 этап</a:t>
          </a:r>
          <a:endParaRPr lang="ru-RU" sz="2500" kern="1200" dirty="0">
            <a:effectLst>
              <a:glow rad="101600">
                <a:schemeClr val="accent5">
                  <a:lumMod val="10000"/>
                  <a:alpha val="60000"/>
                </a:schemeClr>
              </a:glow>
            </a:effectLst>
          </a:endParaRPr>
        </a:p>
      </dsp:txBody>
      <dsp:txXfrm rot="-5400000">
        <a:off x="1" y="486189"/>
        <a:ext cx="972077" cy="416604"/>
      </dsp:txXfrm>
    </dsp:sp>
    <dsp:sp modelId="{13D47388-1CA0-43B6-95CC-E0ED27B20996}">
      <dsp:nvSpPr>
        <dsp:cNvPr id="0" name=""/>
        <dsp:cNvSpPr/>
      </dsp:nvSpPr>
      <dsp:spPr>
        <a:xfrm rot="5400000">
          <a:off x="3223219" y="-2277337"/>
          <a:ext cx="902643" cy="5457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Адаптационный</a:t>
          </a:r>
          <a:endParaRPr lang="ru-RU" sz="2800" b="1" kern="1200" dirty="0"/>
        </a:p>
      </dsp:txBody>
      <dsp:txXfrm rot="-5400000">
        <a:off x="945882" y="44063"/>
        <a:ext cx="5413255" cy="814517"/>
      </dsp:txXfrm>
    </dsp:sp>
    <dsp:sp modelId="{00483E7F-422B-40DA-8BF6-87561F895825}">
      <dsp:nvSpPr>
        <dsp:cNvPr id="0" name=""/>
        <dsp:cNvSpPr/>
      </dsp:nvSpPr>
      <dsp:spPr>
        <a:xfrm rot="5400000">
          <a:off x="-208302" y="1399916"/>
          <a:ext cx="1388681" cy="972077"/>
        </a:xfrm>
        <a:prstGeom prst="chevron">
          <a:avLst/>
        </a:prstGeom>
        <a:solidFill>
          <a:srgbClr val="78ADCD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01600">
                  <a:srgbClr val="000000">
                    <a:alpha val="60000"/>
                  </a:srgbClr>
                </a:glow>
              </a:effectLst>
            </a:rPr>
            <a:t>2 этап</a:t>
          </a:r>
          <a:endParaRPr lang="ru-RU" sz="2500" kern="1200" dirty="0">
            <a:effectLst>
              <a:glow rad="101600">
                <a:srgbClr val="000000">
                  <a:alpha val="60000"/>
                </a:srgbClr>
              </a:glow>
            </a:effectLst>
          </a:endParaRPr>
        </a:p>
      </dsp:txBody>
      <dsp:txXfrm rot="-5400000">
        <a:off x="1" y="1677653"/>
        <a:ext cx="972077" cy="416604"/>
      </dsp:txXfrm>
    </dsp:sp>
    <dsp:sp modelId="{8007F375-F0F9-4198-AE87-71E4D33AB98D}">
      <dsp:nvSpPr>
        <dsp:cNvPr id="0" name=""/>
        <dsp:cNvSpPr/>
      </dsp:nvSpPr>
      <dsp:spPr>
        <a:xfrm rot="5400000">
          <a:off x="3249415" y="-1085723"/>
          <a:ext cx="902643" cy="5457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/>
            <a:t>Основной (проектировочный)</a:t>
          </a:r>
          <a:endParaRPr lang="ru-RU" sz="2800" b="0" kern="1200" dirty="0"/>
        </a:p>
      </dsp:txBody>
      <dsp:txXfrm rot="-5400000">
        <a:off x="972078" y="1235677"/>
        <a:ext cx="5413255" cy="814517"/>
      </dsp:txXfrm>
    </dsp:sp>
    <dsp:sp modelId="{697B8621-1A62-45BC-B052-ACE13BE3F873}">
      <dsp:nvSpPr>
        <dsp:cNvPr id="0" name=""/>
        <dsp:cNvSpPr/>
      </dsp:nvSpPr>
      <dsp:spPr>
        <a:xfrm rot="5400000">
          <a:off x="-208302" y="2591379"/>
          <a:ext cx="1388681" cy="972077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effectLst>
                <a:glow rad="101600">
                  <a:srgbClr val="000000">
                    <a:alpha val="60000"/>
                  </a:srgbClr>
                </a:glow>
              </a:effectLst>
            </a:rPr>
            <a:t>3 этап</a:t>
          </a:r>
          <a:endParaRPr lang="ru-RU" sz="2500" kern="1200" dirty="0">
            <a:effectLst>
              <a:glow rad="101600">
                <a:srgbClr val="000000">
                  <a:alpha val="60000"/>
                </a:srgbClr>
              </a:glow>
            </a:effectLst>
          </a:endParaRPr>
        </a:p>
      </dsp:txBody>
      <dsp:txXfrm rot="-5400000">
        <a:off x="1" y="2869116"/>
        <a:ext cx="972077" cy="416604"/>
      </dsp:txXfrm>
    </dsp:sp>
    <dsp:sp modelId="{11140ADE-E1FF-48F6-BDB7-2AFDAC5B732A}">
      <dsp:nvSpPr>
        <dsp:cNvPr id="0" name=""/>
        <dsp:cNvSpPr/>
      </dsp:nvSpPr>
      <dsp:spPr>
        <a:xfrm rot="5400000">
          <a:off x="3249415" y="105739"/>
          <a:ext cx="902643" cy="5457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/>
            <a:t>Контрольно-оценочный</a:t>
          </a:r>
          <a:endParaRPr lang="ru-RU" sz="2800" b="0" kern="1200" dirty="0"/>
        </a:p>
      </dsp:txBody>
      <dsp:txXfrm rot="-5400000">
        <a:off x="972078" y="2427140"/>
        <a:ext cx="5413255" cy="814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C877E-1939-4819-A8B0-8F1C843F9547}">
      <dsp:nvSpPr>
        <dsp:cNvPr id="0" name=""/>
        <dsp:cNvSpPr/>
      </dsp:nvSpPr>
      <dsp:spPr>
        <a:xfrm rot="10800000">
          <a:off x="1365972" y="3137"/>
          <a:ext cx="5035664" cy="43229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62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решение педагогических </a:t>
          </a:r>
          <a:r>
            <a:rPr lang="ru-RU" sz="2000" kern="1200" dirty="0" smtClean="0"/>
            <a:t>ситуаций</a:t>
          </a:r>
          <a:endParaRPr lang="ru-RU" sz="2000" kern="1200" dirty="0"/>
        </a:p>
      </dsp:txBody>
      <dsp:txXfrm rot="10800000">
        <a:off x="1474044" y="3137"/>
        <a:ext cx="4927592" cy="432290"/>
      </dsp:txXfrm>
    </dsp:sp>
    <dsp:sp modelId="{0546D1E3-8132-4582-9886-7E6A3E6210D3}">
      <dsp:nvSpPr>
        <dsp:cNvPr id="0" name=""/>
        <dsp:cNvSpPr/>
      </dsp:nvSpPr>
      <dsp:spPr>
        <a:xfrm>
          <a:off x="1170791" y="9937"/>
          <a:ext cx="390362" cy="418690"/>
        </a:xfrm>
        <a:prstGeom prst="ellipse">
          <a:avLst/>
        </a:prstGeom>
        <a:solidFill>
          <a:srgbClr val="B3D3EA"/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6D6A18-48DA-4E2F-BA9F-EB636CCA4C57}">
      <dsp:nvSpPr>
        <dsp:cNvPr id="0" name=""/>
        <dsp:cNvSpPr/>
      </dsp:nvSpPr>
      <dsp:spPr>
        <a:xfrm rot="10800000">
          <a:off x="1376454" y="564469"/>
          <a:ext cx="5035664" cy="43229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62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игровые </a:t>
          </a:r>
          <a:r>
            <a:rPr lang="ru-RU" sz="2000" kern="1200" dirty="0" smtClean="0"/>
            <a:t>методы</a:t>
          </a:r>
          <a:endParaRPr lang="ru-RU" sz="2000" kern="1200" dirty="0"/>
        </a:p>
      </dsp:txBody>
      <dsp:txXfrm rot="10800000">
        <a:off x="1484526" y="564469"/>
        <a:ext cx="4927592" cy="432290"/>
      </dsp:txXfrm>
    </dsp:sp>
    <dsp:sp modelId="{2A1062CD-8CAA-4396-9480-62D62F6E86C6}">
      <dsp:nvSpPr>
        <dsp:cNvPr id="0" name=""/>
        <dsp:cNvSpPr/>
      </dsp:nvSpPr>
      <dsp:spPr>
        <a:xfrm>
          <a:off x="1160309" y="564469"/>
          <a:ext cx="432290" cy="432290"/>
        </a:xfrm>
        <a:prstGeom prst="ellipse">
          <a:avLst/>
        </a:prstGeom>
        <a:solidFill>
          <a:srgbClr val="B3D3EA"/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37D853-5B54-46DC-B5CA-458F4FE1EFFD}">
      <dsp:nvSpPr>
        <dsp:cNvPr id="0" name=""/>
        <dsp:cNvSpPr/>
      </dsp:nvSpPr>
      <dsp:spPr>
        <a:xfrm rot="10800000">
          <a:off x="1376454" y="1125801"/>
          <a:ext cx="5035664" cy="43229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62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практикумы и </a:t>
          </a:r>
          <a:r>
            <a:rPr lang="ru-RU" sz="2000" kern="1200" dirty="0" smtClean="0"/>
            <a:t>тренинги</a:t>
          </a:r>
          <a:endParaRPr lang="ru-RU" sz="2000" kern="1200" dirty="0"/>
        </a:p>
      </dsp:txBody>
      <dsp:txXfrm rot="10800000">
        <a:off x="1484526" y="1125801"/>
        <a:ext cx="4927592" cy="432290"/>
      </dsp:txXfrm>
    </dsp:sp>
    <dsp:sp modelId="{59901AA6-8013-4149-8F67-4DD473596F40}">
      <dsp:nvSpPr>
        <dsp:cNvPr id="0" name=""/>
        <dsp:cNvSpPr/>
      </dsp:nvSpPr>
      <dsp:spPr>
        <a:xfrm>
          <a:off x="1160309" y="1125801"/>
          <a:ext cx="432290" cy="432290"/>
        </a:xfrm>
        <a:prstGeom prst="ellipse">
          <a:avLst/>
        </a:prstGeom>
        <a:solidFill>
          <a:srgbClr val="B3D3EA"/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4D335A-9C4D-49CE-AEEF-EED60511806C}">
      <dsp:nvSpPr>
        <dsp:cNvPr id="0" name=""/>
        <dsp:cNvSpPr/>
      </dsp:nvSpPr>
      <dsp:spPr>
        <a:xfrm rot="10800000">
          <a:off x="1376454" y="1687133"/>
          <a:ext cx="5035664" cy="43229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62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 в малых </a:t>
          </a:r>
          <a:r>
            <a:rPr lang="ru-RU" sz="2000" kern="1200" dirty="0" smtClean="0"/>
            <a:t>группах</a:t>
          </a:r>
          <a:endParaRPr lang="ru-RU" sz="2000" kern="1200" dirty="0"/>
        </a:p>
      </dsp:txBody>
      <dsp:txXfrm rot="10800000">
        <a:off x="1484526" y="1687133"/>
        <a:ext cx="4927592" cy="432290"/>
      </dsp:txXfrm>
    </dsp:sp>
    <dsp:sp modelId="{D37636F6-A1CD-4E4A-A6C0-F65BB8AA2EE4}">
      <dsp:nvSpPr>
        <dsp:cNvPr id="0" name=""/>
        <dsp:cNvSpPr/>
      </dsp:nvSpPr>
      <dsp:spPr>
        <a:xfrm>
          <a:off x="1160309" y="1687133"/>
          <a:ext cx="432290" cy="432290"/>
        </a:xfrm>
        <a:prstGeom prst="ellipse">
          <a:avLst/>
        </a:prstGeom>
        <a:solidFill>
          <a:srgbClr val="B3D3EA"/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DA854F-1282-4F9B-A280-3E969ECB4DB3}">
      <dsp:nvSpPr>
        <dsp:cNvPr id="0" name=""/>
        <dsp:cNvSpPr/>
      </dsp:nvSpPr>
      <dsp:spPr>
        <a:xfrm rot="10800000">
          <a:off x="1376454" y="2248465"/>
          <a:ext cx="5035664" cy="43229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62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творческие лаборатории;</a:t>
          </a:r>
          <a:endParaRPr lang="ru-RU" sz="2000" kern="1200" dirty="0"/>
        </a:p>
      </dsp:txBody>
      <dsp:txXfrm rot="10800000">
        <a:off x="1484526" y="2248465"/>
        <a:ext cx="4927592" cy="432290"/>
      </dsp:txXfrm>
    </dsp:sp>
    <dsp:sp modelId="{04FA17A3-CDEB-4EC5-AC7E-7377D0EFAC3E}">
      <dsp:nvSpPr>
        <dsp:cNvPr id="0" name=""/>
        <dsp:cNvSpPr/>
      </dsp:nvSpPr>
      <dsp:spPr>
        <a:xfrm>
          <a:off x="1160309" y="2248465"/>
          <a:ext cx="432290" cy="432290"/>
        </a:xfrm>
        <a:prstGeom prst="ellipse">
          <a:avLst/>
        </a:prstGeom>
        <a:solidFill>
          <a:srgbClr val="B3D3EA"/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9B925C-21FF-465C-B1D7-709F9559033D}">
      <dsp:nvSpPr>
        <dsp:cNvPr id="0" name=""/>
        <dsp:cNvSpPr/>
      </dsp:nvSpPr>
      <dsp:spPr>
        <a:xfrm rot="10800000">
          <a:off x="1376454" y="2809797"/>
          <a:ext cx="5035664" cy="43229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62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профессиональные конкурсы;</a:t>
          </a:r>
          <a:endParaRPr lang="ru-RU" sz="2000" kern="1200" dirty="0"/>
        </a:p>
      </dsp:txBody>
      <dsp:txXfrm rot="10800000">
        <a:off x="1484526" y="2809797"/>
        <a:ext cx="4927592" cy="432290"/>
      </dsp:txXfrm>
    </dsp:sp>
    <dsp:sp modelId="{BB116C35-4020-485A-A35D-B8C70C7CC8DD}">
      <dsp:nvSpPr>
        <dsp:cNvPr id="0" name=""/>
        <dsp:cNvSpPr/>
      </dsp:nvSpPr>
      <dsp:spPr>
        <a:xfrm>
          <a:off x="1160309" y="2809797"/>
          <a:ext cx="432290" cy="432290"/>
        </a:xfrm>
        <a:prstGeom prst="ellipse">
          <a:avLst/>
        </a:prstGeom>
        <a:solidFill>
          <a:srgbClr val="B3D3EA"/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1E1760-8A17-4506-8D62-9D0FB0FF6268}">
      <dsp:nvSpPr>
        <dsp:cNvPr id="0" name=""/>
        <dsp:cNvSpPr/>
      </dsp:nvSpPr>
      <dsp:spPr>
        <a:xfrm rot="10800000">
          <a:off x="1376454" y="3371130"/>
          <a:ext cx="5035664" cy="43229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62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«Школа для начинающих педагогов»;</a:t>
          </a:r>
          <a:endParaRPr lang="ru-RU" sz="2000" kern="1200" dirty="0"/>
        </a:p>
      </dsp:txBody>
      <dsp:txXfrm rot="10800000">
        <a:off x="1484526" y="3371130"/>
        <a:ext cx="4927592" cy="432290"/>
      </dsp:txXfrm>
    </dsp:sp>
    <dsp:sp modelId="{06FB2178-0ABE-4E64-AA5C-78CF81736D9B}">
      <dsp:nvSpPr>
        <dsp:cNvPr id="0" name=""/>
        <dsp:cNvSpPr/>
      </dsp:nvSpPr>
      <dsp:spPr>
        <a:xfrm>
          <a:off x="1160309" y="3371130"/>
          <a:ext cx="432290" cy="432290"/>
        </a:xfrm>
        <a:prstGeom prst="ellipse">
          <a:avLst/>
        </a:prstGeom>
        <a:solidFill>
          <a:srgbClr val="B3D3EA"/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C168CE-1B19-489D-BD17-1E9904166A8F}">
      <dsp:nvSpPr>
        <dsp:cNvPr id="0" name=""/>
        <dsp:cNvSpPr/>
      </dsp:nvSpPr>
      <dsp:spPr>
        <a:xfrm rot="10800000">
          <a:off x="1376454" y="3932462"/>
          <a:ext cx="5035664" cy="43229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62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наставничество;</a:t>
          </a:r>
          <a:endParaRPr lang="ru-RU" sz="2000" kern="1200" dirty="0"/>
        </a:p>
      </dsp:txBody>
      <dsp:txXfrm rot="10800000">
        <a:off x="1484526" y="3932462"/>
        <a:ext cx="4927592" cy="432290"/>
      </dsp:txXfrm>
    </dsp:sp>
    <dsp:sp modelId="{ADC31D13-014A-4C01-AF6D-784D129749F5}">
      <dsp:nvSpPr>
        <dsp:cNvPr id="0" name=""/>
        <dsp:cNvSpPr/>
      </dsp:nvSpPr>
      <dsp:spPr>
        <a:xfrm>
          <a:off x="1160309" y="3932462"/>
          <a:ext cx="432290" cy="432290"/>
        </a:xfrm>
        <a:prstGeom prst="ellipse">
          <a:avLst/>
        </a:prstGeom>
        <a:solidFill>
          <a:srgbClr val="B3D3EA"/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106A8A-FA7D-4750-B8A7-B87E48999D73}">
      <dsp:nvSpPr>
        <dsp:cNvPr id="0" name=""/>
        <dsp:cNvSpPr/>
      </dsp:nvSpPr>
      <dsp:spPr>
        <a:xfrm rot="10800000">
          <a:off x="1376454" y="4493794"/>
          <a:ext cx="5035664" cy="43229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62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электронно-образовательные ресурсы (ЭОР)</a:t>
          </a:r>
          <a:endParaRPr lang="ru-RU" sz="2000" kern="1200" dirty="0"/>
        </a:p>
      </dsp:txBody>
      <dsp:txXfrm rot="10800000">
        <a:off x="1484526" y="4493794"/>
        <a:ext cx="4927592" cy="432290"/>
      </dsp:txXfrm>
    </dsp:sp>
    <dsp:sp modelId="{8338B168-BD8C-4F03-AF98-9B4831D4CF82}">
      <dsp:nvSpPr>
        <dsp:cNvPr id="0" name=""/>
        <dsp:cNvSpPr/>
      </dsp:nvSpPr>
      <dsp:spPr>
        <a:xfrm>
          <a:off x="1160309" y="4493794"/>
          <a:ext cx="432290" cy="432290"/>
        </a:xfrm>
        <a:prstGeom prst="ellipse">
          <a:avLst/>
        </a:prstGeom>
        <a:solidFill>
          <a:srgbClr val="B3D3EA"/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41FA5-6272-4F87-8496-B4BF32E282DB}">
      <dsp:nvSpPr>
        <dsp:cNvPr id="0" name=""/>
        <dsp:cNvSpPr/>
      </dsp:nvSpPr>
      <dsp:spPr>
        <a:xfrm>
          <a:off x="0" y="0"/>
          <a:ext cx="7347397" cy="1543060"/>
        </a:xfrm>
        <a:prstGeom prst="roundRect">
          <a:avLst>
            <a:gd name="adj" fmla="val 10000"/>
          </a:avLst>
        </a:prstGeom>
        <a:solidFill>
          <a:srgbClr val="B9C7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I </a:t>
          </a:r>
          <a:r>
            <a:rPr lang="ru-RU" sz="1900" b="1" kern="1200" dirty="0" smtClean="0">
              <a:solidFill>
                <a:srgbClr val="000000"/>
              </a:solidFill>
            </a:rPr>
            <a:t>этап -  </a:t>
          </a:r>
          <a:r>
            <a:rPr lang="ru-RU" sz="1900" kern="1200" dirty="0" smtClean="0">
              <a:solidFill>
                <a:srgbClr val="000000"/>
              </a:solidFill>
            </a:rPr>
            <a:t>диагностика профессиональных и личностных качеств начинающих и опытных педагогов</a:t>
          </a:r>
          <a:endParaRPr lang="ru-RU" sz="1900" kern="1200" dirty="0">
            <a:solidFill>
              <a:srgbClr val="000000"/>
            </a:solidFill>
          </a:endParaRPr>
        </a:p>
      </dsp:txBody>
      <dsp:txXfrm>
        <a:off x="45195" y="45195"/>
        <a:ext cx="5682313" cy="1452670"/>
      </dsp:txXfrm>
    </dsp:sp>
    <dsp:sp modelId="{AC41D9C0-44E9-43A6-87F0-49D31A5C2115}">
      <dsp:nvSpPr>
        <dsp:cNvPr id="0" name=""/>
        <dsp:cNvSpPr/>
      </dsp:nvSpPr>
      <dsp:spPr>
        <a:xfrm>
          <a:off x="648299" y="1800237"/>
          <a:ext cx="7347397" cy="1543060"/>
        </a:xfrm>
        <a:prstGeom prst="roundRect">
          <a:avLst>
            <a:gd name="adj" fmla="val 10000"/>
          </a:avLst>
        </a:prstGeom>
        <a:solidFill>
          <a:srgbClr val="B9C7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II</a:t>
          </a:r>
          <a:r>
            <a:rPr lang="ru-RU" sz="1900" b="1" kern="1200" dirty="0" smtClean="0">
              <a:solidFill>
                <a:srgbClr val="000000"/>
              </a:solidFill>
            </a:rPr>
            <a:t> этап – </a:t>
          </a:r>
          <a:r>
            <a:rPr lang="ru-RU" sz="1900" kern="1200" dirty="0" smtClean="0">
              <a:solidFill>
                <a:srgbClr val="000000"/>
              </a:solidFill>
            </a:rPr>
            <a:t>«прикрепление» наставника, разработка совместного плана работы</a:t>
          </a:r>
          <a:endParaRPr lang="ru-RU" sz="1900" kern="1200" dirty="0">
            <a:solidFill>
              <a:srgbClr val="000000"/>
            </a:solidFill>
          </a:endParaRPr>
        </a:p>
      </dsp:txBody>
      <dsp:txXfrm>
        <a:off x="693494" y="1845432"/>
        <a:ext cx="5605718" cy="1452670"/>
      </dsp:txXfrm>
    </dsp:sp>
    <dsp:sp modelId="{B75ECA67-2ADF-4665-9062-0F1E6FA33DB5}">
      <dsp:nvSpPr>
        <dsp:cNvPr id="0" name=""/>
        <dsp:cNvSpPr/>
      </dsp:nvSpPr>
      <dsp:spPr>
        <a:xfrm>
          <a:off x="1296599" y="3600475"/>
          <a:ext cx="7347397" cy="1543060"/>
        </a:xfrm>
        <a:prstGeom prst="roundRect">
          <a:avLst>
            <a:gd name="adj" fmla="val 10000"/>
          </a:avLst>
        </a:prstGeom>
        <a:solidFill>
          <a:srgbClr val="B9C7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III</a:t>
          </a:r>
          <a:r>
            <a:rPr lang="ru-RU" sz="1900" b="1" kern="1200" dirty="0" smtClean="0">
              <a:solidFill>
                <a:srgbClr val="000000"/>
              </a:solidFill>
            </a:rPr>
            <a:t> этап - </a:t>
          </a:r>
          <a:r>
            <a:rPr lang="ru-RU" sz="1900" kern="1200" dirty="0" smtClean="0">
              <a:solidFill>
                <a:srgbClr val="000000"/>
              </a:solidFill>
            </a:rPr>
            <a:t>выявление степени адаптации, уровень роста профессиональной компетентности начинающего педагога, и круг достижений и сложностей, которые возникали у педагога-наставника при взаимодействии </a:t>
          </a:r>
          <a:endParaRPr lang="ru-RU" sz="1900" kern="1200" dirty="0">
            <a:solidFill>
              <a:srgbClr val="000000"/>
            </a:solidFill>
          </a:endParaRPr>
        </a:p>
      </dsp:txBody>
      <dsp:txXfrm>
        <a:off x="1341794" y="3645670"/>
        <a:ext cx="5605718" cy="1452670"/>
      </dsp:txXfrm>
    </dsp:sp>
    <dsp:sp modelId="{48EAFD64-78C0-4A95-ACAF-547246B71749}">
      <dsp:nvSpPr>
        <dsp:cNvPr id="0" name=""/>
        <dsp:cNvSpPr/>
      </dsp:nvSpPr>
      <dsp:spPr>
        <a:xfrm>
          <a:off x="6344407" y="1170154"/>
          <a:ext cx="1002989" cy="1002989"/>
        </a:xfrm>
        <a:prstGeom prst="downArrow">
          <a:avLst>
            <a:gd name="adj1" fmla="val 55000"/>
            <a:gd name="adj2" fmla="val 45000"/>
          </a:avLst>
        </a:prstGeom>
        <a:solidFill>
          <a:srgbClr val="B3D3EA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70080" y="1170154"/>
        <a:ext cx="551643" cy="754749"/>
      </dsp:txXfrm>
    </dsp:sp>
    <dsp:sp modelId="{1650E068-631A-4300-A773-F706ED29FDDB}">
      <dsp:nvSpPr>
        <dsp:cNvPr id="0" name=""/>
        <dsp:cNvSpPr/>
      </dsp:nvSpPr>
      <dsp:spPr>
        <a:xfrm>
          <a:off x="6992707" y="2960104"/>
          <a:ext cx="1002989" cy="1002989"/>
        </a:xfrm>
        <a:prstGeom prst="downArrow">
          <a:avLst>
            <a:gd name="adj1" fmla="val 55000"/>
            <a:gd name="adj2" fmla="val 45000"/>
          </a:avLst>
        </a:prstGeom>
        <a:solidFill>
          <a:srgbClr val="B3D3EA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18380" y="2960104"/>
        <a:ext cx="551643" cy="7547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41FA5-6272-4F87-8496-B4BF32E282DB}">
      <dsp:nvSpPr>
        <dsp:cNvPr id="0" name=""/>
        <dsp:cNvSpPr/>
      </dsp:nvSpPr>
      <dsp:spPr>
        <a:xfrm>
          <a:off x="0" y="0"/>
          <a:ext cx="7104458" cy="1543050"/>
        </a:xfrm>
        <a:prstGeom prst="roundRect">
          <a:avLst>
            <a:gd name="adj" fmla="val 10000"/>
          </a:avLst>
        </a:prstGeom>
        <a:solidFill>
          <a:srgbClr val="B9C7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</a:rPr>
            <a:t>Разработка положения о сетевом взаимодействии </a:t>
          </a:r>
          <a:r>
            <a:rPr lang="ru-RU" sz="1600" b="1" kern="1200" dirty="0" err="1" smtClean="0">
              <a:solidFill>
                <a:srgbClr val="000000"/>
              </a:solidFill>
            </a:rPr>
            <a:t>пилотных</a:t>
          </a:r>
          <a:r>
            <a:rPr lang="ru-RU" sz="1600" b="1" kern="1200" dirty="0" smtClean="0">
              <a:solidFill>
                <a:srgbClr val="000000"/>
              </a:solidFill>
            </a:rPr>
            <a:t> площадок в рамках работы «Школы», определение состава школы </a:t>
          </a:r>
          <a:r>
            <a:rPr lang="ru-RU" sz="1600" b="0" kern="1200" dirty="0" smtClean="0">
              <a:solidFill>
                <a:srgbClr val="000000"/>
              </a:solidFill>
            </a:rPr>
            <a:t>(опытные педагоги </a:t>
          </a:r>
          <a:r>
            <a:rPr lang="ru-RU" sz="1600" b="0" kern="1200" dirty="0" err="1" smtClean="0">
              <a:solidFill>
                <a:srgbClr val="000000"/>
              </a:solidFill>
            </a:rPr>
            <a:t>пилотных</a:t>
          </a:r>
          <a:r>
            <a:rPr lang="ru-RU" sz="1600" b="0" kern="1200" dirty="0" smtClean="0">
              <a:solidFill>
                <a:srgbClr val="000000"/>
              </a:solidFill>
            </a:rPr>
            <a:t> площадок, представители высшей школы, начинающие педагоги), </a:t>
          </a:r>
          <a:r>
            <a:rPr lang="ru-RU" sz="1600" b="1" kern="1200" dirty="0" smtClean="0">
              <a:solidFill>
                <a:srgbClr val="000000"/>
              </a:solidFill>
            </a:rPr>
            <a:t>диагностика, определение проблемных полей  начинающих педагогов</a:t>
          </a:r>
          <a:endParaRPr lang="ru-RU" sz="1600" b="1" kern="1200" dirty="0">
            <a:solidFill>
              <a:srgbClr val="000000"/>
            </a:solidFill>
          </a:endParaRPr>
        </a:p>
      </dsp:txBody>
      <dsp:txXfrm>
        <a:off x="45194" y="45194"/>
        <a:ext cx="5439388" cy="1452662"/>
      </dsp:txXfrm>
    </dsp:sp>
    <dsp:sp modelId="{AC41D9C0-44E9-43A6-87F0-49D31A5C2115}">
      <dsp:nvSpPr>
        <dsp:cNvPr id="0" name=""/>
        <dsp:cNvSpPr/>
      </dsp:nvSpPr>
      <dsp:spPr>
        <a:xfrm>
          <a:off x="571449" y="1785936"/>
          <a:ext cx="7104458" cy="1543050"/>
        </a:xfrm>
        <a:prstGeom prst="roundRect">
          <a:avLst>
            <a:gd name="adj" fmla="val 10000"/>
          </a:avLst>
        </a:prstGeom>
        <a:solidFill>
          <a:srgbClr val="B9C7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</a:rPr>
            <a:t>Разработка совместного плана работы </a:t>
          </a:r>
          <a:r>
            <a:rPr lang="ru-RU" sz="1600" kern="1200" dirty="0" smtClean="0">
              <a:solidFill>
                <a:srgbClr val="000000"/>
              </a:solidFill>
            </a:rPr>
            <a:t>(формы работы направлены на преодоление проблем педагогов, выявленных при диагностике: «посвящение в воспитатели», занятия                                                                           с элементами тренинга, релаксации, др.)</a:t>
          </a:r>
          <a:endParaRPr lang="ru-RU" sz="1600" kern="1200" dirty="0">
            <a:solidFill>
              <a:srgbClr val="000000"/>
            </a:solidFill>
          </a:endParaRPr>
        </a:p>
      </dsp:txBody>
      <dsp:txXfrm>
        <a:off x="616643" y="1831130"/>
        <a:ext cx="5384224" cy="1452662"/>
      </dsp:txXfrm>
    </dsp:sp>
    <dsp:sp modelId="{B75ECA67-2ADF-4665-9062-0F1E6FA33DB5}">
      <dsp:nvSpPr>
        <dsp:cNvPr id="0" name=""/>
        <dsp:cNvSpPr/>
      </dsp:nvSpPr>
      <dsp:spPr>
        <a:xfrm>
          <a:off x="1214440" y="3600449"/>
          <a:ext cx="7104458" cy="1543050"/>
        </a:xfrm>
        <a:prstGeom prst="roundRect">
          <a:avLst>
            <a:gd name="adj" fmla="val 10000"/>
          </a:avLst>
        </a:prstGeom>
        <a:solidFill>
          <a:srgbClr val="B9C7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</a:rPr>
            <a:t>Подведение итогов работы «Школы» за год </a:t>
          </a:r>
          <a:r>
            <a:rPr lang="ru-RU" sz="1600" b="0" kern="1200" dirty="0" smtClean="0">
              <a:solidFill>
                <a:srgbClr val="000000"/>
              </a:solidFill>
            </a:rPr>
            <a:t>(анкетирование, диагностика начинающих  и опытных педагогов, определение направлений работы на следующий год) </a:t>
          </a:r>
          <a:endParaRPr lang="ru-RU" sz="1600" b="0" kern="1200" dirty="0">
            <a:solidFill>
              <a:srgbClr val="000000"/>
            </a:solidFill>
          </a:endParaRPr>
        </a:p>
      </dsp:txBody>
      <dsp:txXfrm>
        <a:off x="1259634" y="3645643"/>
        <a:ext cx="5384224" cy="1452662"/>
      </dsp:txXfrm>
    </dsp:sp>
    <dsp:sp modelId="{48EAFD64-78C0-4A95-ACAF-547246B71749}">
      <dsp:nvSpPr>
        <dsp:cNvPr id="0" name=""/>
        <dsp:cNvSpPr/>
      </dsp:nvSpPr>
      <dsp:spPr>
        <a:xfrm>
          <a:off x="6101476" y="1170146"/>
          <a:ext cx="1002982" cy="1002982"/>
        </a:xfrm>
        <a:prstGeom prst="downArrow">
          <a:avLst>
            <a:gd name="adj1" fmla="val 55000"/>
            <a:gd name="adj2" fmla="val 45000"/>
          </a:avLst>
        </a:prstGeom>
        <a:solidFill>
          <a:srgbClr val="B3D3EA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27147" y="1170146"/>
        <a:ext cx="551640" cy="754744"/>
      </dsp:txXfrm>
    </dsp:sp>
    <dsp:sp modelId="{1650E068-631A-4300-A773-F706ED29FDDB}">
      <dsp:nvSpPr>
        <dsp:cNvPr id="0" name=""/>
        <dsp:cNvSpPr/>
      </dsp:nvSpPr>
      <dsp:spPr>
        <a:xfrm>
          <a:off x="6728340" y="2960084"/>
          <a:ext cx="1002982" cy="1002982"/>
        </a:xfrm>
        <a:prstGeom prst="downArrow">
          <a:avLst>
            <a:gd name="adj1" fmla="val 55000"/>
            <a:gd name="adj2" fmla="val 45000"/>
          </a:avLst>
        </a:prstGeom>
        <a:solidFill>
          <a:srgbClr val="B3D3EA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54011" y="2960084"/>
        <a:ext cx="551640" cy="7547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19E79-73F0-46C6-9C65-740962B3A2DC}">
      <dsp:nvSpPr>
        <dsp:cNvPr id="0" name=""/>
        <dsp:cNvSpPr/>
      </dsp:nvSpPr>
      <dsp:spPr>
        <a:xfrm rot="10800000">
          <a:off x="1438742" y="1295"/>
          <a:ext cx="5136995" cy="5793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47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комфорт;</a:t>
          </a:r>
          <a:endParaRPr lang="ru-RU" sz="1800" kern="1200" dirty="0"/>
        </a:p>
      </dsp:txBody>
      <dsp:txXfrm rot="10800000">
        <a:off x="1583579" y="1295"/>
        <a:ext cx="4992158" cy="579350"/>
      </dsp:txXfrm>
    </dsp:sp>
    <dsp:sp modelId="{68B675B5-C8B1-421E-A637-041F238E9B5B}">
      <dsp:nvSpPr>
        <dsp:cNvPr id="0" name=""/>
        <dsp:cNvSpPr/>
      </dsp:nvSpPr>
      <dsp:spPr>
        <a:xfrm>
          <a:off x="1149067" y="1295"/>
          <a:ext cx="579350" cy="579350"/>
        </a:xfrm>
        <a:prstGeom prst="ellipse">
          <a:avLst/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3D3F2E-8A7B-492C-B02A-53AA608BA224}">
      <dsp:nvSpPr>
        <dsp:cNvPr id="0" name=""/>
        <dsp:cNvSpPr/>
      </dsp:nvSpPr>
      <dsp:spPr>
        <a:xfrm rot="10800000">
          <a:off x="1457903" y="781401"/>
          <a:ext cx="5136995" cy="5793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47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одновременный </a:t>
          </a:r>
          <a:r>
            <a:rPr lang="ru-RU" sz="1800" kern="1200" dirty="0" smtClean="0"/>
            <a:t>охват достаточно широкой </a:t>
          </a:r>
          <a:r>
            <a:rPr lang="ru-RU" sz="1800" kern="1200" dirty="0" smtClean="0"/>
            <a:t>аудитории</a:t>
          </a:r>
          <a:endParaRPr lang="ru-RU" sz="1800" kern="1200" dirty="0"/>
        </a:p>
      </dsp:txBody>
      <dsp:txXfrm rot="10800000">
        <a:off x="1602740" y="781401"/>
        <a:ext cx="4992158" cy="579350"/>
      </dsp:txXfrm>
    </dsp:sp>
    <dsp:sp modelId="{EE5A7DF7-1CDA-47D8-96B6-532C2F2BB8DC}">
      <dsp:nvSpPr>
        <dsp:cNvPr id="0" name=""/>
        <dsp:cNvSpPr/>
      </dsp:nvSpPr>
      <dsp:spPr>
        <a:xfrm>
          <a:off x="1149067" y="753587"/>
          <a:ext cx="579350" cy="579350"/>
        </a:xfrm>
        <a:prstGeom prst="ellipse">
          <a:avLst/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664484-6B8F-466A-B921-340B7E26B604}">
      <dsp:nvSpPr>
        <dsp:cNvPr id="0" name=""/>
        <dsp:cNvSpPr/>
      </dsp:nvSpPr>
      <dsp:spPr>
        <a:xfrm rot="10800000">
          <a:off x="1438742" y="1505878"/>
          <a:ext cx="5136995" cy="5793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47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предоставление авторских практико-ориентированных материалов;</a:t>
          </a:r>
          <a:endParaRPr lang="ru-RU" sz="1800" kern="1200" dirty="0"/>
        </a:p>
      </dsp:txBody>
      <dsp:txXfrm rot="10800000">
        <a:off x="1583579" y="1505878"/>
        <a:ext cx="4992158" cy="579350"/>
      </dsp:txXfrm>
    </dsp:sp>
    <dsp:sp modelId="{ABE98643-9C3E-4CCE-B416-A7D50E3A5961}">
      <dsp:nvSpPr>
        <dsp:cNvPr id="0" name=""/>
        <dsp:cNvSpPr/>
      </dsp:nvSpPr>
      <dsp:spPr>
        <a:xfrm>
          <a:off x="1149067" y="1505878"/>
          <a:ext cx="579350" cy="579350"/>
        </a:xfrm>
        <a:prstGeom prst="ellipse">
          <a:avLst/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638A92-1046-4C74-8E78-3D111B5F8187}">
      <dsp:nvSpPr>
        <dsp:cNvPr id="0" name=""/>
        <dsp:cNvSpPr/>
      </dsp:nvSpPr>
      <dsp:spPr>
        <a:xfrm rot="10800000">
          <a:off x="1438742" y="2258170"/>
          <a:ext cx="5136995" cy="5793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47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опыт участия в различных интерактивных формах обучения;</a:t>
          </a:r>
          <a:endParaRPr lang="ru-RU" sz="1800" kern="1200" dirty="0"/>
        </a:p>
      </dsp:txBody>
      <dsp:txXfrm rot="10800000">
        <a:off x="1583579" y="2258170"/>
        <a:ext cx="4992158" cy="579350"/>
      </dsp:txXfrm>
    </dsp:sp>
    <dsp:sp modelId="{236FE39F-A08C-478D-9D52-24BA3E7395ED}">
      <dsp:nvSpPr>
        <dsp:cNvPr id="0" name=""/>
        <dsp:cNvSpPr/>
      </dsp:nvSpPr>
      <dsp:spPr>
        <a:xfrm>
          <a:off x="1149067" y="2258170"/>
          <a:ext cx="579350" cy="579350"/>
        </a:xfrm>
        <a:prstGeom prst="ellipse">
          <a:avLst/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39E228-B832-4049-96E5-64A20A8F43B0}">
      <dsp:nvSpPr>
        <dsp:cNvPr id="0" name=""/>
        <dsp:cNvSpPr/>
      </dsp:nvSpPr>
      <dsp:spPr>
        <a:xfrm rot="10800000">
          <a:off x="1438742" y="3010461"/>
          <a:ext cx="5136995" cy="5793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47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возможность получения </a:t>
          </a:r>
          <a:r>
            <a:rPr lang="ru-RU" sz="1800" kern="1200" dirty="0" err="1" smtClean="0"/>
            <a:t>онлайн-консультаций</a:t>
          </a:r>
          <a:r>
            <a:rPr lang="ru-RU" sz="1800" kern="1200" dirty="0" smtClean="0"/>
            <a:t> ведущих специалистов;</a:t>
          </a:r>
          <a:endParaRPr lang="ru-RU" sz="1800" kern="1200" dirty="0"/>
        </a:p>
      </dsp:txBody>
      <dsp:txXfrm rot="10800000">
        <a:off x="1583579" y="3010461"/>
        <a:ext cx="4992158" cy="579350"/>
      </dsp:txXfrm>
    </dsp:sp>
    <dsp:sp modelId="{F13F70BD-A645-4796-AF01-B730BA3416AE}">
      <dsp:nvSpPr>
        <dsp:cNvPr id="0" name=""/>
        <dsp:cNvSpPr/>
      </dsp:nvSpPr>
      <dsp:spPr>
        <a:xfrm>
          <a:off x="1149067" y="3010461"/>
          <a:ext cx="579350" cy="579350"/>
        </a:xfrm>
        <a:prstGeom prst="ellipse">
          <a:avLst/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02DE79-9C42-4768-A19F-BE5A07291780}">
      <dsp:nvSpPr>
        <dsp:cNvPr id="0" name=""/>
        <dsp:cNvSpPr/>
      </dsp:nvSpPr>
      <dsp:spPr>
        <a:xfrm rot="10800000">
          <a:off x="1438742" y="3762753"/>
          <a:ext cx="5136995" cy="5793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47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знакомство с ППО различных регионов России;</a:t>
          </a:r>
          <a:endParaRPr lang="ru-RU" sz="1800" kern="1200" dirty="0"/>
        </a:p>
      </dsp:txBody>
      <dsp:txXfrm rot="10800000">
        <a:off x="1583579" y="3762753"/>
        <a:ext cx="4992158" cy="579350"/>
      </dsp:txXfrm>
    </dsp:sp>
    <dsp:sp modelId="{36E2AAC1-6B76-4D4F-94DF-F29F3762761C}">
      <dsp:nvSpPr>
        <dsp:cNvPr id="0" name=""/>
        <dsp:cNvSpPr/>
      </dsp:nvSpPr>
      <dsp:spPr>
        <a:xfrm>
          <a:off x="1149067" y="3762753"/>
          <a:ext cx="579350" cy="579350"/>
        </a:xfrm>
        <a:prstGeom prst="ellipse">
          <a:avLst/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674A4-4FAA-49EB-B3DC-45357E550455}">
      <dsp:nvSpPr>
        <dsp:cNvPr id="0" name=""/>
        <dsp:cNvSpPr/>
      </dsp:nvSpPr>
      <dsp:spPr>
        <a:xfrm>
          <a:off x="0" y="0"/>
          <a:ext cx="7315200" cy="100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 </a:t>
          </a:r>
          <a:r>
            <a:rPr lang="ru-RU" sz="2000" kern="1200" dirty="0" smtClean="0">
              <a:solidFill>
                <a:srgbClr val="000000"/>
              </a:solidFill>
            </a:rPr>
            <a:t>Удовлетворенность своей </a:t>
          </a:r>
          <a:r>
            <a:rPr lang="ru-RU" sz="2000" kern="1200" dirty="0" smtClean="0">
              <a:solidFill>
                <a:srgbClr val="000000"/>
              </a:solidFill>
            </a:rPr>
            <a:t>работой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1563990" y="0"/>
        <a:ext cx="5751209" cy="1009501"/>
      </dsp:txXfrm>
    </dsp:sp>
    <dsp:sp modelId="{7918A7F3-A985-4495-B007-9F6D24C3237D}">
      <dsp:nvSpPr>
        <dsp:cNvPr id="0" name=""/>
        <dsp:cNvSpPr/>
      </dsp:nvSpPr>
      <dsp:spPr>
        <a:xfrm>
          <a:off x="100950" y="100950"/>
          <a:ext cx="1463040" cy="807600"/>
        </a:xfrm>
        <a:prstGeom prst="roundRect">
          <a:avLst>
            <a:gd name="adj" fmla="val 10000"/>
          </a:avLst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6761AB-2FC9-49E0-AD92-95B588AFCC0F}">
      <dsp:nvSpPr>
        <dsp:cNvPr id="0" name=""/>
        <dsp:cNvSpPr/>
      </dsp:nvSpPr>
      <dsp:spPr>
        <a:xfrm>
          <a:off x="0" y="1110451"/>
          <a:ext cx="7315200" cy="100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 </a:t>
          </a:r>
          <a:r>
            <a:rPr lang="ru-RU" sz="2000" kern="1200" dirty="0" smtClean="0">
              <a:solidFill>
                <a:srgbClr val="000000"/>
              </a:solidFill>
            </a:rPr>
            <a:t>Установление деловых отношений с руководством.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1563990" y="1110451"/>
        <a:ext cx="5751209" cy="1009501"/>
      </dsp:txXfrm>
    </dsp:sp>
    <dsp:sp modelId="{074C3616-9237-4478-8524-B46C9FF3EDBB}">
      <dsp:nvSpPr>
        <dsp:cNvPr id="0" name=""/>
        <dsp:cNvSpPr/>
      </dsp:nvSpPr>
      <dsp:spPr>
        <a:xfrm>
          <a:off x="100950" y="1211401"/>
          <a:ext cx="1463040" cy="807600"/>
        </a:xfrm>
        <a:prstGeom prst="roundRect">
          <a:avLst>
            <a:gd name="adj" fmla="val 10000"/>
          </a:avLst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6BC70A-B654-4A07-ADD7-D2C50ADBC441}">
      <dsp:nvSpPr>
        <dsp:cNvPr id="0" name=""/>
        <dsp:cNvSpPr/>
      </dsp:nvSpPr>
      <dsp:spPr>
        <a:xfrm>
          <a:off x="0" y="2220902"/>
          <a:ext cx="7315200" cy="100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3. Социально-психологическая совместимость (вхождение в коллектив, принятие целей и внутреннего распорядка организации).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1563990" y="2220902"/>
        <a:ext cx="5751209" cy="1009501"/>
      </dsp:txXfrm>
    </dsp:sp>
    <dsp:sp modelId="{F85DB535-A4FA-4232-A6A5-855FFF1395AD}">
      <dsp:nvSpPr>
        <dsp:cNvPr id="0" name=""/>
        <dsp:cNvSpPr/>
      </dsp:nvSpPr>
      <dsp:spPr>
        <a:xfrm>
          <a:off x="100950" y="2321852"/>
          <a:ext cx="1463040" cy="807600"/>
        </a:xfrm>
        <a:prstGeom prst="roundRect">
          <a:avLst>
            <a:gd name="adj" fmla="val 10000"/>
          </a:avLst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0B7519-6644-4D4D-A936-A30B60B08451}">
      <dsp:nvSpPr>
        <dsp:cNvPr id="0" name=""/>
        <dsp:cNvSpPr/>
      </dsp:nvSpPr>
      <dsp:spPr>
        <a:xfrm>
          <a:off x="0" y="3331353"/>
          <a:ext cx="7315200" cy="1009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4. Успешность выполняемой деятельности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1563990" y="3331353"/>
        <a:ext cx="5751209" cy="1009501"/>
      </dsp:txXfrm>
    </dsp:sp>
    <dsp:sp modelId="{586C9A1E-FD22-42F0-9D8E-447C2E397586}">
      <dsp:nvSpPr>
        <dsp:cNvPr id="0" name=""/>
        <dsp:cNvSpPr/>
      </dsp:nvSpPr>
      <dsp:spPr>
        <a:xfrm>
          <a:off x="100950" y="3432303"/>
          <a:ext cx="1463040" cy="807600"/>
        </a:xfrm>
        <a:prstGeom prst="roundRect">
          <a:avLst>
            <a:gd name="adj" fmla="val 10000"/>
          </a:avLst>
        </a:prstGeom>
        <a:solidFill>
          <a:srgbClr val="B9C739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D73943-EFF4-44BA-BBC5-A7ABA73FA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871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BAA41-C7D4-48DE-91E2-CDA63AA3137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4925" y="2800350"/>
            <a:ext cx="3495675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4925" y="3752850"/>
            <a:ext cx="3495675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9263" y="438150"/>
            <a:ext cx="1887537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3475" y="438150"/>
            <a:ext cx="5513388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334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72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438150"/>
            <a:ext cx="724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00562" y="5072074"/>
            <a:ext cx="4429156" cy="128588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Кузнецова </a:t>
            </a:r>
            <a:r>
              <a:rPr lang="ru-RU" sz="2000" b="1" dirty="0" smtClean="0">
                <a:solidFill>
                  <a:schemeClr val="tx1"/>
                </a:solidFill>
              </a:rPr>
              <a:t>Виктория Николаевна -</a:t>
            </a:r>
            <a:r>
              <a:rPr lang="ru-RU" sz="2000" b="1" i="1" dirty="0" smtClean="0">
                <a:solidFill>
                  <a:schemeClr val="tx1"/>
                </a:solidFill>
              </a:rPr>
              <a:t>старший </a:t>
            </a:r>
            <a:r>
              <a:rPr lang="ru-RU" sz="2000" b="1" i="1" dirty="0" smtClean="0">
                <a:solidFill>
                  <a:schemeClr val="tx1"/>
                </a:solidFill>
              </a:rPr>
              <a:t>воспитатель 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МБДОУ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д</a:t>
            </a:r>
            <a:r>
              <a:rPr lang="ru-RU" sz="2000" b="1" i="1" dirty="0" smtClean="0">
                <a:solidFill>
                  <a:schemeClr val="tx1"/>
                </a:solidFill>
              </a:rPr>
              <a:t>/с № 89</a:t>
            </a:r>
            <a:endParaRPr lang="ru-RU" sz="2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72000" y="2143116"/>
            <a:ext cx="4572000" cy="2571768"/>
          </a:xfrm>
        </p:spPr>
        <p:txBody>
          <a:bodyPr/>
          <a:lstStyle/>
          <a:p>
            <a:r>
              <a:rPr lang="ru-RU" sz="2800" b="1" dirty="0" smtClean="0"/>
              <a:t>«Сопровождение молодых специалистов </a:t>
            </a:r>
            <a:br>
              <a:rPr lang="ru-RU" sz="2800" b="1" dirty="0" smtClean="0"/>
            </a:br>
            <a:r>
              <a:rPr lang="ru-RU" sz="2800" b="1" dirty="0" smtClean="0"/>
              <a:t>по вопросам реализации ФГОС ДО»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628652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15.10.2014</a:t>
            </a:r>
            <a:endParaRPr lang="ru-RU" sz="2000" b="1" i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643050"/>
            <a:ext cx="3008313" cy="1428760"/>
          </a:xfrm>
        </p:spPr>
        <p:txBody>
          <a:bodyPr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14744" y="1285860"/>
            <a:ext cx="5286412" cy="5214974"/>
          </a:xfrm>
        </p:spPr>
        <p:txBody>
          <a:bodyPr/>
          <a:lstStyle/>
          <a:p>
            <a:pPr lvl="0"/>
            <a:r>
              <a:rPr lang="ru-RU" sz="1900" b="1" dirty="0" smtClean="0">
                <a:solidFill>
                  <a:srgbClr val="000000"/>
                </a:solidFill>
              </a:rPr>
              <a:t>МЦФЭР образование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en-US" sz="1900" b="1" u="sng" dirty="0" smtClean="0">
                <a:solidFill>
                  <a:srgbClr val="000066"/>
                </a:solidFill>
              </a:rPr>
              <a:t>http</a:t>
            </a:r>
            <a:r>
              <a:rPr lang="ru-RU" sz="1900" b="1" u="sng" dirty="0" smtClean="0">
                <a:solidFill>
                  <a:srgbClr val="000066"/>
                </a:solidFill>
              </a:rPr>
              <a:t>://</a:t>
            </a:r>
            <a:r>
              <a:rPr lang="en-US" sz="1900" b="1" u="sng" dirty="0" smtClean="0">
                <a:solidFill>
                  <a:srgbClr val="000066"/>
                </a:solidFill>
              </a:rPr>
              <a:t>www.resobr</a:t>
            </a:r>
            <a:r>
              <a:rPr lang="ru-RU" sz="1900" b="1" u="sng" dirty="0" smtClean="0">
                <a:solidFill>
                  <a:srgbClr val="000066"/>
                </a:solidFill>
              </a:rPr>
              <a:t>.</a:t>
            </a:r>
            <a:r>
              <a:rPr lang="en-US" sz="1900" b="1" u="sng" dirty="0" err="1" smtClean="0">
                <a:solidFill>
                  <a:srgbClr val="000066"/>
                </a:solidFill>
              </a:rPr>
              <a:t>ru</a:t>
            </a:r>
            <a:r>
              <a:rPr lang="ru-RU" sz="1900" b="1" u="sng" dirty="0" smtClean="0">
                <a:solidFill>
                  <a:srgbClr val="000066"/>
                </a:solidFill>
              </a:rPr>
              <a:t>/</a:t>
            </a:r>
            <a:endParaRPr lang="ru-RU" sz="1900" dirty="0" smtClean="0">
              <a:solidFill>
                <a:srgbClr val="000066"/>
              </a:solidFill>
            </a:endParaRPr>
          </a:p>
          <a:p>
            <a:pPr lvl="0"/>
            <a:r>
              <a:rPr lang="ru-RU" sz="1900" b="1" dirty="0" smtClean="0">
                <a:solidFill>
                  <a:srgbClr val="000000"/>
                </a:solidFill>
              </a:rPr>
              <a:t>«Все </a:t>
            </a:r>
            <a:r>
              <a:rPr lang="ru-RU" sz="1900" b="1" dirty="0" err="1" smtClean="0">
                <a:solidFill>
                  <a:srgbClr val="000000"/>
                </a:solidFill>
              </a:rPr>
              <a:t>вебинары</a:t>
            </a:r>
            <a:r>
              <a:rPr lang="ru-RU" sz="1900" b="1" dirty="0" smtClean="0">
                <a:solidFill>
                  <a:srgbClr val="000000"/>
                </a:solidFill>
              </a:rPr>
              <a:t>»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en-US" sz="1900" b="1" u="sng" dirty="0" smtClean="0">
                <a:solidFill>
                  <a:srgbClr val="000066"/>
                </a:solidFill>
              </a:rPr>
              <a:t>http</a:t>
            </a:r>
            <a:r>
              <a:rPr lang="ru-RU" sz="1900" b="1" u="sng" dirty="0" smtClean="0">
                <a:solidFill>
                  <a:srgbClr val="000066"/>
                </a:solidFill>
              </a:rPr>
              <a:t>://</a:t>
            </a:r>
            <a:r>
              <a:rPr lang="en-US" sz="1900" b="1" u="sng" dirty="0" smtClean="0">
                <a:solidFill>
                  <a:srgbClr val="000066"/>
                </a:solidFill>
              </a:rPr>
              <a:t>www</a:t>
            </a:r>
            <a:r>
              <a:rPr lang="ru-RU" sz="1900" b="1" u="sng" dirty="0" smtClean="0">
                <a:solidFill>
                  <a:srgbClr val="000066"/>
                </a:solidFill>
              </a:rPr>
              <a:t>.</a:t>
            </a:r>
            <a:r>
              <a:rPr lang="en-US" sz="1900" b="1" u="sng" dirty="0" smtClean="0">
                <a:solidFill>
                  <a:srgbClr val="000066"/>
                </a:solidFill>
              </a:rPr>
              <a:t>vsewebinari.ru</a:t>
            </a:r>
            <a:r>
              <a:rPr lang="ru-RU" sz="1900" b="1" u="sng" dirty="0" smtClean="0">
                <a:solidFill>
                  <a:srgbClr val="000066"/>
                </a:solidFill>
              </a:rPr>
              <a:t>/</a:t>
            </a:r>
            <a:endParaRPr lang="ru-RU" sz="1900" b="1" dirty="0" smtClean="0">
              <a:solidFill>
                <a:srgbClr val="000066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900" b="1" dirty="0" smtClean="0">
                <a:solidFill>
                  <a:srgbClr val="000000"/>
                </a:solidFill>
              </a:rPr>
              <a:t>Учебно-методический портал                         </a:t>
            </a:r>
            <a:r>
              <a:rPr lang="en-US" sz="1900" b="1" u="sng" dirty="0" smtClean="0">
                <a:solidFill>
                  <a:srgbClr val="000066"/>
                </a:solidFill>
              </a:rPr>
              <a:t>http</a:t>
            </a:r>
            <a:r>
              <a:rPr lang="ru-RU" sz="1900" b="1" u="sng" dirty="0" smtClean="0">
                <a:solidFill>
                  <a:srgbClr val="000066"/>
                </a:solidFill>
              </a:rPr>
              <a:t>://</a:t>
            </a:r>
            <a:r>
              <a:rPr lang="en-US" sz="1900" b="1" u="sng" dirty="0" smtClean="0">
                <a:solidFill>
                  <a:srgbClr val="000066"/>
                </a:solidFill>
              </a:rPr>
              <a:t>www</a:t>
            </a:r>
            <a:r>
              <a:rPr lang="ru-RU" sz="1900" b="1" u="sng" dirty="0" smtClean="0">
                <a:solidFill>
                  <a:srgbClr val="000066"/>
                </a:solidFill>
              </a:rPr>
              <a:t>.</a:t>
            </a:r>
            <a:r>
              <a:rPr lang="en-US" sz="1900" b="1" u="sng" dirty="0" smtClean="0">
                <a:solidFill>
                  <a:srgbClr val="000066"/>
                </a:solidFill>
              </a:rPr>
              <a:t>uchmet.ru</a:t>
            </a:r>
            <a:r>
              <a:rPr lang="ru-RU" sz="1900" b="1" u="sng" dirty="0" smtClean="0">
                <a:solidFill>
                  <a:srgbClr val="000066"/>
                </a:solidFill>
              </a:rPr>
              <a:t>/</a:t>
            </a:r>
            <a:endParaRPr lang="ru-RU" sz="19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900" b="1" dirty="0" err="1" smtClean="0">
                <a:solidFill>
                  <a:srgbClr val="000000"/>
                </a:solidFill>
              </a:rPr>
              <a:t>Учмаг</a:t>
            </a:r>
            <a:r>
              <a:rPr lang="en-US" sz="1900" b="1" dirty="0" smtClean="0">
                <a:solidFill>
                  <a:srgbClr val="000000"/>
                </a:solidFill>
              </a:rPr>
              <a:t>                                               </a:t>
            </a:r>
            <a:r>
              <a:rPr lang="en-US" sz="1900" b="1" u="sng" dirty="0" smtClean="0">
                <a:solidFill>
                  <a:srgbClr val="000066"/>
                </a:solidFill>
              </a:rPr>
              <a:t>http</a:t>
            </a:r>
            <a:r>
              <a:rPr lang="ru-RU" sz="1900" b="1" u="sng" dirty="0" smtClean="0">
                <a:solidFill>
                  <a:srgbClr val="000066"/>
                </a:solidFill>
              </a:rPr>
              <a:t>://</a:t>
            </a:r>
            <a:r>
              <a:rPr lang="en-US" sz="1900" b="1" u="sng" dirty="0" smtClean="0">
                <a:solidFill>
                  <a:srgbClr val="000066"/>
                </a:solidFill>
              </a:rPr>
              <a:t>www</a:t>
            </a:r>
            <a:r>
              <a:rPr lang="ru-RU" sz="1900" b="1" u="sng" dirty="0" smtClean="0">
                <a:solidFill>
                  <a:srgbClr val="000066"/>
                </a:solidFill>
              </a:rPr>
              <a:t>.</a:t>
            </a:r>
            <a:r>
              <a:rPr lang="en-US" sz="1900" b="1" u="sng" dirty="0" smtClean="0">
                <a:solidFill>
                  <a:srgbClr val="000066"/>
                </a:solidFill>
              </a:rPr>
              <a:t>uchmag.ru</a:t>
            </a:r>
            <a:r>
              <a:rPr lang="ru-RU" sz="1900" b="1" u="sng" dirty="0" smtClean="0">
                <a:solidFill>
                  <a:srgbClr val="000066"/>
                </a:solidFill>
              </a:rPr>
              <a:t>/ </a:t>
            </a:r>
            <a:endParaRPr lang="ru-RU" sz="19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900" b="1" dirty="0" smtClean="0">
                <a:solidFill>
                  <a:srgbClr val="000000"/>
                </a:solidFill>
              </a:rPr>
              <a:t>Издательский дом </a:t>
            </a:r>
            <a:br>
              <a:rPr lang="ru-RU" sz="1900" b="1" dirty="0" smtClean="0">
                <a:solidFill>
                  <a:srgbClr val="000000"/>
                </a:solidFill>
              </a:rPr>
            </a:br>
            <a:r>
              <a:rPr lang="ru-RU" sz="1900" b="1" dirty="0" smtClean="0">
                <a:solidFill>
                  <a:srgbClr val="000000"/>
                </a:solidFill>
              </a:rPr>
              <a:t>«Воспитание дошкольника»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en-US" sz="1900" b="1" u="sng" dirty="0" smtClean="0">
                <a:solidFill>
                  <a:srgbClr val="000066"/>
                </a:solidFill>
              </a:rPr>
              <a:t>http</a:t>
            </a:r>
            <a:r>
              <a:rPr lang="ru-RU" sz="1900" b="1" u="sng" dirty="0" smtClean="0">
                <a:solidFill>
                  <a:srgbClr val="000066"/>
                </a:solidFill>
              </a:rPr>
              <a:t>://</a:t>
            </a:r>
            <a:r>
              <a:rPr lang="en-US" sz="1900" b="1" u="sng" dirty="0" smtClean="0">
                <a:solidFill>
                  <a:srgbClr val="000066"/>
                </a:solidFill>
              </a:rPr>
              <a:t>dovosp.ru</a:t>
            </a:r>
            <a:r>
              <a:rPr lang="ru-RU" sz="1900" b="1" u="sng" dirty="0" smtClean="0">
                <a:solidFill>
                  <a:srgbClr val="000066"/>
                </a:solidFill>
              </a:rPr>
              <a:t>/</a:t>
            </a:r>
            <a:r>
              <a:rPr lang="en-US" sz="1900" b="1" dirty="0" smtClean="0">
                <a:solidFill>
                  <a:srgbClr val="000000"/>
                </a:solidFill>
              </a:rPr>
              <a:t>                                                                                </a:t>
            </a:r>
            <a:endParaRPr lang="ru-RU" sz="1900" b="1" dirty="0" smtClean="0">
              <a:solidFill>
                <a:schemeClr val="bg1"/>
              </a:solidFill>
            </a:endParaRPr>
          </a:p>
          <a:p>
            <a:pPr lvl="0"/>
            <a:r>
              <a:rPr lang="ru-RU" sz="1900" b="1" dirty="0" smtClean="0">
                <a:solidFill>
                  <a:srgbClr val="000000"/>
                </a:solidFill>
              </a:rPr>
              <a:t>Всероссийский интернет – педсовет </a:t>
            </a:r>
            <a:r>
              <a:rPr lang="en-US" sz="1900" b="1" u="sng" dirty="0" smtClean="0">
                <a:solidFill>
                  <a:srgbClr val="000066"/>
                </a:solidFill>
              </a:rPr>
              <a:t>http</a:t>
            </a:r>
            <a:r>
              <a:rPr lang="ru-RU" sz="1900" b="1" u="sng" dirty="0" smtClean="0">
                <a:solidFill>
                  <a:srgbClr val="000066"/>
                </a:solidFill>
              </a:rPr>
              <a:t>://</a:t>
            </a:r>
            <a:r>
              <a:rPr lang="en-US" sz="1900" b="1" u="sng" dirty="0" err="1" smtClean="0">
                <a:solidFill>
                  <a:srgbClr val="000066"/>
                </a:solidFill>
              </a:rPr>
              <a:t>pedsovet</a:t>
            </a:r>
            <a:r>
              <a:rPr lang="ru-RU" sz="1900" b="1" u="sng" dirty="0" smtClean="0">
                <a:solidFill>
                  <a:srgbClr val="000066"/>
                </a:solidFill>
              </a:rPr>
              <a:t>.</a:t>
            </a:r>
            <a:r>
              <a:rPr lang="en-US" sz="1900" b="1" u="sng" dirty="0" smtClean="0">
                <a:solidFill>
                  <a:srgbClr val="000066"/>
                </a:solidFill>
              </a:rPr>
              <a:t>org</a:t>
            </a:r>
            <a:r>
              <a:rPr lang="ru-RU" sz="1900" b="1" u="sng" dirty="0" smtClean="0">
                <a:solidFill>
                  <a:srgbClr val="000066"/>
                </a:solidFill>
              </a:rPr>
              <a:t>/</a:t>
            </a:r>
            <a:endParaRPr lang="ru-RU" sz="19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900" b="1" dirty="0" err="1" smtClean="0">
                <a:solidFill>
                  <a:srgbClr val="000000"/>
                </a:solidFill>
              </a:rPr>
              <a:t>Инновационно</a:t>
            </a:r>
            <a:r>
              <a:rPr lang="ru-RU" sz="1900" b="1" dirty="0" smtClean="0">
                <a:solidFill>
                  <a:srgbClr val="000000"/>
                </a:solidFill>
              </a:rPr>
              <a:t> – творческая мастерская  к.п.н., доцента И.В. Никишиной </a:t>
            </a:r>
            <a:r>
              <a:rPr lang="ru-RU" sz="1900" dirty="0" smtClean="0"/>
              <a:t>  </a:t>
            </a:r>
            <a:r>
              <a:rPr lang="en-US" sz="1900" b="1" u="sng" dirty="0" smtClean="0">
                <a:solidFill>
                  <a:srgbClr val="000066"/>
                </a:solidFill>
              </a:rPr>
              <a:t>http</a:t>
            </a:r>
            <a:r>
              <a:rPr lang="ru-RU" sz="1900" b="1" u="sng" dirty="0" smtClean="0">
                <a:solidFill>
                  <a:srgbClr val="000066"/>
                </a:solidFill>
              </a:rPr>
              <a:t>://</a:t>
            </a:r>
            <a:r>
              <a:rPr lang="en-US" sz="1900" b="1" u="sng" dirty="0" err="1" smtClean="0">
                <a:solidFill>
                  <a:srgbClr val="000066"/>
                </a:solidFill>
              </a:rPr>
              <a:t>webniva</a:t>
            </a:r>
            <a:r>
              <a:rPr lang="ru-RU" sz="1900" b="1" u="sng" dirty="0" smtClean="0">
                <a:solidFill>
                  <a:srgbClr val="000066"/>
                </a:solidFill>
              </a:rPr>
              <a:t>.</a:t>
            </a:r>
            <a:r>
              <a:rPr lang="en-US" sz="1900" b="1" u="sng" dirty="0" err="1" smtClean="0">
                <a:solidFill>
                  <a:srgbClr val="000066"/>
                </a:solidFill>
              </a:rPr>
              <a:t>ru</a:t>
            </a:r>
            <a:r>
              <a:rPr lang="ru-RU" sz="1900" b="1" u="sng" dirty="0" smtClean="0">
                <a:solidFill>
                  <a:srgbClr val="000066"/>
                </a:solidFill>
              </a:rPr>
              <a:t>/</a:t>
            </a:r>
            <a:endParaRPr lang="ru-RU" sz="1900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42910" y="1857364"/>
            <a:ext cx="3008313" cy="3929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28604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Дистанционное обучение</a:t>
            </a:r>
            <a:endParaRPr lang="ru-RU" sz="3200" dirty="0"/>
          </a:p>
        </p:txBody>
      </p:sp>
      <p:pic>
        <p:nvPicPr>
          <p:cNvPr id="12" name="Рисунок 11" descr="DSCF4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3426538" cy="25699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Формы работы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начинающими педагогами</a:t>
            </a:r>
            <a:endParaRPr lang="ru-RU" sz="3200" b="1" dirty="0"/>
          </a:p>
        </p:txBody>
      </p:sp>
      <p:pic>
        <p:nvPicPr>
          <p:cNvPr id="7" name="Рисунок 6" descr="DSCN2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AM_3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428736"/>
            <a:ext cx="3143272" cy="2073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429132"/>
            <a:ext cx="2857488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643438" y="4214818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Профессиональные конкурсы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66" y="6519446"/>
            <a:ext cx="3071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Посвящение в педагоги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3571876"/>
            <a:ext cx="2928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Игровые методы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357562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«школа для начинающих педагогов»</a:t>
            </a:r>
            <a:endParaRPr lang="ru-RU" sz="1600" dirty="0"/>
          </a:p>
        </p:txBody>
      </p:sp>
      <p:pic>
        <p:nvPicPr>
          <p:cNvPr id="4" name="Содержимое 3" descr="IMG_162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214810" y="2071678"/>
            <a:ext cx="2971799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41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3143248"/>
            <a:ext cx="304802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Изображение 4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071942"/>
            <a:ext cx="2952771" cy="221457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2844" y="6273225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Занятия с элементами 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тренинга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7271791"/>
              </p:ext>
            </p:extLst>
          </p:nvPr>
        </p:nvGraphicFramePr>
        <p:xfrm>
          <a:off x="1133475" y="1905000"/>
          <a:ext cx="7315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Критерии  успешной адаптации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686700" cy="457200"/>
          </a:xfrm>
        </p:spPr>
        <p:txBody>
          <a:bodyPr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Какие  Трудности возникают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начинающих педагогов?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857892"/>
            <a:ext cx="8215370" cy="642942"/>
          </a:xfr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Системный подход к адаптации и повышению профессиональной компетентности начинающих  педагогов на уровне ДОО, города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52446891"/>
              </p:ext>
            </p:extLst>
          </p:nvPr>
        </p:nvGraphicFramePr>
        <p:xfrm>
          <a:off x="214282" y="1357298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 bwMode="auto">
          <a:xfrm rot="5400000">
            <a:off x="4528564" y="4686882"/>
            <a:ext cx="357190" cy="184195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 работы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начинающими педагогами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57256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этапы работы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начинающими педагогами</a:t>
            </a:r>
            <a:endParaRPr lang="ru-RU" sz="3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85786" y="2071678"/>
          <a:ext cx="7572428" cy="377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Формы работы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начинающими педагогами</a:t>
            </a:r>
            <a:endParaRPr lang="ru-RU" sz="3200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6867522"/>
              </p:ext>
            </p:extLst>
          </p:nvPr>
        </p:nvGraphicFramePr>
        <p:xfrm>
          <a:off x="857224" y="1357298"/>
          <a:ext cx="77867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наставничество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7" cy="5429288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      </a:t>
            </a:r>
            <a:r>
              <a:rPr lang="ru-RU" sz="1800" b="1" i="1" dirty="0" smtClean="0">
                <a:solidFill>
                  <a:srgbClr val="000000"/>
                </a:solidFill>
              </a:rPr>
              <a:t>Наставничество</a:t>
            </a:r>
            <a:r>
              <a:rPr lang="ru-RU" sz="1800" i="1" dirty="0" smtClean="0">
                <a:solidFill>
                  <a:srgbClr val="000000"/>
                </a:solidFill>
              </a:rPr>
              <a:t> − форма </a:t>
            </a:r>
            <a:r>
              <a:rPr lang="ru-RU" sz="1800" b="1" i="1" dirty="0" smtClean="0">
                <a:solidFill>
                  <a:srgbClr val="000000"/>
                </a:solidFill>
              </a:rPr>
              <a:t>индивидуальной работы </a:t>
            </a:r>
            <a:r>
              <a:rPr lang="ru-RU" sz="1800" i="1" dirty="0" smtClean="0">
                <a:solidFill>
                  <a:srgbClr val="000000"/>
                </a:solidFill>
              </a:rPr>
              <a:t>с вновь принятыми или переведенными на другую должность работниками </a:t>
            </a:r>
            <a:r>
              <a:rPr lang="ru-RU" sz="1800" b="1" i="1" dirty="0" smtClean="0">
                <a:solidFill>
                  <a:srgbClr val="000000"/>
                </a:solidFill>
              </a:rPr>
              <a:t>по введению                            в профессию и профессиональному развитию</a:t>
            </a:r>
            <a:r>
              <a:rPr lang="ru-RU" sz="1800" i="1" dirty="0" smtClean="0">
                <a:solidFill>
                  <a:srgbClr val="000000"/>
                </a:solidFill>
              </a:rPr>
              <a:t>, а также </a:t>
            </a:r>
            <a:r>
              <a:rPr lang="ru-RU" sz="1800" b="1" i="1" dirty="0" err="1" smtClean="0">
                <a:solidFill>
                  <a:srgbClr val="000000"/>
                </a:solidFill>
              </a:rPr>
              <a:t>социокультурной</a:t>
            </a:r>
            <a:r>
              <a:rPr lang="ru-RU" sz="1800" b="1" i="1" dirty="0" smtClean="0">
                <a:solidFill>
                  <a:srgbClr val="000000"/>
                </a:solidFill>
              </a:rPr>
              <a:t> адаптации в коллективе</a:t>
            </a:r>
          </a:p>
          <a:p>
            <a:pPr algn="ctr">
              <a:buNone/>
            </a:pPr>
            <a:r>
              <a:rPr lang="ru-RU" sz="2400" i="1" dirty="0" smtClean="0"/>
              <a:t> </a:t>
            </a:r>
            <a:r>
              <a:rPr lang="ru-RU" sz="2400" b="1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</a:rPr>
              <a:t>Преимущества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714620"/>
          <a:ext cx="8501124" cy="38709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33708"/>
                <a:gridCol w="2833708"/>
                <a:gridCol w="2833708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Начинающие педагоги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B9C7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Наставники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B9C7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ДОО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B9C73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</a:rPr>
                        <a:t>Индивидуальная, адресная , постоянная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поддержка на всем этапе формирования профессиональных навыков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Элемент горизонтальной «карьеры»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Защита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от дефицита квалифицированных педагогов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Выявление сильных и слабых сторон деятельности педагога,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</a:rPr>
                        <a:t>простраивание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 индивидуальной траектории развития</a:t>
                      </a:r>
                      <a:endParaRPr lang="ru-RU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Признак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авторитетности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и доверия руководства</a:t>
                      </a:r>
                    </a:p>
                    <a:p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Преемственность</a:t>
                      </a:r>
                      <a:endParaRPr lang="ru-RU" sz="14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Быстрое повышение профессиональной компетентности</a:t>
                      </a:r>
                      <a:endParaRPr lang="ru-RU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Неформальное управление внутри ДОО</a:t>
                      </a:r>
                      <a:endParaRPr lang="ru-RU" sz="14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0000"/>
                          </a:solidFill>
                        </a:rPr>
                        <a:t>Ценовая умеренность этой формы при очевидной ее эффективности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Алгоритм  работы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643997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«школа  для  начинающих педагогов»</a:t>
            </a:r>
            <a:endParaRPr lang="ru-RU" sz="2800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214438"/>
          <a:ext cx="8358187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Дистанционное обучение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1524938"/>
              </p:ext>
            </p:extLst>
          </p:nvPr>
        </p:nvGraphicFramePr>
        <p:xfrm>
          <a:off x="857224" y="1643050"/>
          <a:ext cx="772480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888888"/>
      </a:lt2>
      <a:accent1>
        <a:srgbClr val="9E9E9E"/>
      </a:accent1>
      <a:accent2>
        <a:srgbClr val="BEBEBE"/>
      </a:accent2>
      <a:accent3>
        <a:srgbClr val="FFFFFF"/>
      </a:accent3>
      <a:accent4>
        <a:srgbClr val="404040"/>
      </a:accent4>
      <a:accent5>
        <a:srgbClr val="CCCCCC"/>
      </a:accent5>
      <a:accent6>
        <a:srgbClr val="ACACAC"/>
      </a:accent6>
      <a:hlink>
        <a:srgbClr val="BDD0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1630</TotalTime>
  <Words>503</Words>
  <Application>Microsoft Office PowerPoint</Application>
  <PresentationFormat>Экран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powerpoint-template</vt:lpstr>
      <vt:lpstr>«Сопровождение молодых специалистов  по вопросам реализации ФГОС ДО»</vt:lpstr>
      <vt:lpstr>Какие  Трудности возникают у начинающих педагогов?</vt:lpstr>
      <vt:lpstr>Задачи работы  с начинающими педагогами</vt:lpstr>
      <vt:lpstr>этапы работы  с начинающими педагогами</vt:lpstr>
      <vt:lpstr>Формы работы  с начинающими педагогами</vt:lpstr>
      <vt:lpstr>наставничество</vt:lpstr>
      <vt:lpstr>Алгоритм  работы</vt:lpstr>
      <vt:lpstr>«школа  для  начинающих педагогов»</vt:lpstr>
      <vt:lpstr>Дистанционное обучение</vt:lpstr>
      <vt:lpstr> </vt:lpstr>
      <vt:lpstr>Формы работы  с начинающими педагогами</vt:lpstr>
      <vt:lpstr>Критерии  успешной адаптации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dns</dc:creator>
  <cp:lastModifiedBy>D</cp:lastModifiedBy>
  <cp:revision>142</cp:revision>
  <dcterms:created xsi:type="dcterms:W3CDTF">2014-10-05T13:34:29Z</dcterms:created>
  <dcterms:modified xsi:type="dcterms:W3CDTF">2016-12-26T19:10:46Z</dcterms:modified>
</cp:coreProperties>
</file>